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6"/>
  </p:notesMasterIdLst>
  <p:sldIdLst>
    <p:sldId id="256" r:id="rId2"/>
    <p:sldId id="4725" r:id="rId3"/>
    <p:sldId id="4732" r:id="rId4"/>
    <p:sldId id="4726" r:id="rId5"/>
    <p:sldId id="357" r:id="rId6"/>
    <p:sldId id="4704" r:id="rId7"/>
    <p:sldId id="4706" r:id="rId8"/>
    <p:sldId id="4707" r:id="rId9"/>
    <p:sldId id="4711" r:id="rId10"/>
    <p:sldId id="4737" r:id="rId11"/>
    <p:sldId id="4736" r:id="rId12"/>
    <p:sldId id="4755" r:id="rId13"/>
    <p:sldId id="4756" r:id="rId14"/>
    <p:sldId id="4757" r:id="rId15"/>
    <p:sldId id="4760" r:id="rId16"/>
    <p:sldId id="602" r:id="rId17"/>
    <p:sldId id="4745" r:id="rId18"/>
    <p:sldId id="771" r:id="rId19"/>
    <p:sldId id="789" r:id="rId20"/>
    <p:sldId id="788" r:id="rId21"/>
    <p:sldId id="323" r:id="rId22"/>
    <p:sldId id="4763" r:id="rId23"/>
    <p:sldId id="359" r:id="rId24"/>
    <p:sldId id="4740" r:id="rId25"/>
    <p:sldId id="4764" r:id="rId26"/>
    <p:sldId id="4729" r:id="rId27"/>
    <p:sldId id="4738" r:id="rId28"/>
    <p:sldId id="4712" r:id="rId29"/>
    <p:sldId id="4735" r:id="rId30"/>
    <p:sldId id="4742" r:id="rId31"/>
    <p:sldId id="4768" r:id="rId32"/>
    <p:sldId id="4799" r:id="rId33"/>
    <p:sldId id="4794" r:id="rId34"/>
    <p:sldId id="4796" r:id="rId35"/>
    <p:sldId id="4739" r:id="rId36"/>
    <p:sldId id="4746" r:id="rId37"/>
    <p:sldId id="375" r:id="rId38"/>
    <p:sldId id="4714" r:id="rId39"/>
    <p:sldId id="4724" r:id="rId40"/>
    <p:sldId id="4791" r:id="rId41"/>
    <p:sldId id="4789" r:id="rId42"/>
    <p:sldId id="4790" r:id="rId43"/>
    <p:sldId id="4793" r:id="rId44"/>
    <p:sldId id="4750" r:id="rId45"/>
    <p:sldId id="4770" r:id="rId46"/>
    <p:sldId id="4743" r:id="rId47"/>
    <p:sldId id="4772" r:id="rId48"/>
    <p:sldId id="4744" r:id="rId49"/>
    <p:sldId id="377" r:id="rId50"/>
    <p:sldId id="4773" r:id="rId51"/>
    <p:sldId id="4776" r:id="rId52"/>
    <p:sldId id="263" r:id="rId53"/>
    <p:sldId id="4777" r:id="rId54"/>
    <p:sldId id="4800" r:id="rId55"/>
  </p:sldIdLst>
  <p:sldSz cx="12192000" cy="6858000"/>
  <p:notesSz cx="7315200" cy="96012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95D1F"/>
    <a:srgbClr val="1481C6"/>
    <a:srgbClr val="ED792B"/>
    <a:srgbClr val="FF33CC"/>
    <a:srgbClr val="FF3399"/>
    <a:srgbClr val="FFFF99"/>
    <a:srgbClr val="C3C2DC"/>
    <a:srgbClr val="C2E6B8"/>
    <a:srgbClr val="F7C7A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3695" autoAdjust="0"/>
    <p:restoredTop sz="94630"/>
  </p:normalViewPr>
  <p:slideViewPr>
    <p:cSldViewPr snapToGrid="0" snapToObjects="1">
      <p:cViewPr varScale="1">
        <p:scale>
          <a:sx n="96" d="100"/>
          <a:sy n="96" d="100"/>
        </p:scale>
        <p:origin x="68" y="4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nl-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572C7A18-AF82-401A-83E7-BF4F30C618C7}" type="datetimeFigureOut">
              <a:rPr lang="nl-NL" smtClean="0"/>
              <a:t>7-11-2025</a:t>
            </a:fld>
            <a:endParaRPr lang="nl-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nl-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8F4EC4C7-C3D2-49B2-B84E-CB18DD254FFB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374109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E74BD2-513E-43E3-8796-53275C38902C}" type="slidenum">
              <a:rPr lang="nl-NL" smtClean="0"/>
              <a:t>21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151577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43" b="22236"/>
          <a:stretch/>
        </p:blipFill>
        <p:spPr>
          <a:xfrm>
            <a:off x="0" y="17292"/>
            <a:ext cx="12192000" cy="5628133"/>
          </a:xfrm>
          <a:prstGeom prst="rect">
            <a:avLst/>
          </a:prstGeom>
        </p:spPr>
      </p:pic>
      <p:sp>
        <p:nvSpPr>
          <p:cNvPr id="9" name="Rechthoek 8"/>
          <p:cNvSpPr/>
          <p:nvPr userDrawn="1"/>
        </p:nvSpPr>
        <p:spPr>
          <a:xfrm>
            <a:off x="0" y="457199"/>
            <a:ext cx="4291144" cy="2564297"/>
          </a:xfrm>
          <a:prstGeom prst="rect">
            <a:avLst/>
          </a:prstGeom>
          <a:solidFill>
            <a:srgbClr val="EF79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rgbClr val="ED792B"/>
              </a:solidFill>
            </a:endParaRPr>
          </a:p>
        </p:txBody>
      </p:sp>
      <p:sp>
        <p:nvSpPr>
          <p:cNvPr id="10" name="Rechthoek 9"/>
          <p:cNvSpPr/>
          <p:nvPr userDrawn="1"/>
        </p:nvSpPr>
        <p:spPr>
          <a:xfrm>
            <a:off x="4236579" y="457198"/>
            <a:ext cx="54565" cy="6400801"/>
          </a:xfrm>
          <a:prstGeom prst="rect">
            <a:avLst/>
          </a:prstGeom>
          <a:solidFill>
            <a:srgbClr val="EF79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383634" y="718554"/>
            <a:ext cx="3751044" cy="1696655"/>
          </a:xfrm>
        </p:spPr>
        <p:txBody>
          <a:bodyPr anchor="t" anchorCtr="0">
            <a:noAutofit/>
          </a:bodyPr>
          <a:lstStyle>
            <a:lvl1pPr algn="l">
              <a:defRPr sz="4000" b="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Titelstijl van model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390939" y="2359647"/>
            <a:ext cx="3743739" cy="538493"/>
          </a:xfrm>
        </p:spPr>
        <p:txBody>
          <a:bodyPr>
            <a:normAutofit/>
          </a:bodyPr>
          <a:lstStyle>
            <a:lvl1pPr marL="0" indent="0" algn="l">
              <a:buNone/>
              <a:defRPr sz="120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dirty="0"/>
              <a:t>Klik om de ondertitelstijl van het model te bewerken</a:t>
            </a:r>
          </a:p>
        </p:txBody>
      </p:sp>
      <p:pic>
        <p:nvPicPr>
          <p:cNvPr id="8" name="Afbeelding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1264" y="5864352"/>
            <a:ext cx="2840736" cy="993648"/>
          </a:xfrm>
          <a:prstGeom prst="rect">
            <a:avLst/>
          </a:prstGeom>
        </p:spPr>
      </p:pic>
      <p:sp>
        <p:nvSpPr>
          <p:cNvPr id="12" name="Ondertitel 2"/>
          <p:cNvSpPr txBox="1">
            <a:spLocks/>
          </p:cNvSpPr>
          <p:nvPr userDrawn="1"/>
        </p:nvSpPr>
        <p:spPr>
          <a:xfrm>
            <a:off x="504088" y="6128356"/>
            <a:ext cx="2404042" cy="3637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755934" rtl="0" eaLnBrk="1" latinLnBrk="0" hangingPunct="1">
              <a:lnSpc>
                <a:spcPct val="90000"/>
              </a:lnSpc>
              <a:spcBef>
                <a:spcPts val="827"/>
              </a:spcBef>
              <a:buFont typeface="Arial" panose="020B0604020202020204" pitchFamily="34" charset="0"/>
              <a:buNone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77967" indent="0" algn="ctr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None/>
              <a:defRPr sz="165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55934" indent="0" algn="ctr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None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33902" indent="0" algn="ctr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11869" indent="0" algn="ctr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9836" indent="0" algn="ctr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67803" indent="0" algn="ctr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45771" indent="0" algn="ctr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023738" indent="0" algn="ctr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None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1600"/>
              </a:lnSpc>
            </a:pPr>
            <a:endParaRPr lang="nl-NL" sz="1400" b="1" dirty="0">
              <a:solidFill>
                <a:srgbClr val="1481C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96322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3A699-90E4-7342-A702-3F89922975D8}" type="datetimeFigureOut">
              <a:rPr lang="nl-NL" smtClean="0"/>
              <a:t>7-11-2025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F1F4BB-4083-7745-A45C-1C48B5919B29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447890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3A699-90E4-7342-A702-3F89922975D8}" type="datetimeFigureOut">
              <a:rPr lang="nl-NL" smtClean="0"/>
              <a:t>7-11-2025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F1F4BB-4083-7745-A45C-1C48B5919B29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511413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3009F82-80E5-4C01-9AD0-B058B66576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F2C303-9DB8-480D-A4CD-1606AE257287}" type="datetimeFigureOut">
              <a:rPr lang="nl-NL" smtClean="0"/>
              <a:t>7-11-2025</a:t>
            </a:fld>
            <a:endParaRPr lang="nl-NL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8A9D4A7-A708-402B-83E2-037B21EEF7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8A18D4-83A3-4C8D-A66C-8BC4AF0C1E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93E90D-7528-4479-9BCD-A76217F82F9D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134563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200">
                <a:solidFill>
                  <a:srgbClr val="1481C6"/>
                </a:solidFill>
              </a:defRPr>
            </a:lvl1pPr>
          </a:lstStyle>
          <a:p>
            <a:r>
              <a:rPr lang="nl-NL" dirty="0"/>
              <a:t>Titelstijl van model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2000">
                <a:solidFill>
                  <a:schemeClr val="bg2">
                    <a:lumMod val="50000"/>
                  </a:schemeClr>
                </a:solidFill>
              </a:defRPr>
            </a:lvl1pPr>
            <a:lvl2pPr>
              <a:defRPr sz="1800">
                <a:solidFill>
                  <a:schemeClr val="bg2">
                    <a:lumMod val="50000"/>
                  </a:schemeClr>
                </a:solidFill>
              </a:defRPr>
            </a:lvl2pPr>
            <a:lvl3pPr>
              <a:defRPr sz="1600">
                <a:solidFill>
                  <a:schemeClr val="bg2">
                    <a:lumMod val="50000"/>
                  </a:schemeClr>
                </a:solidFill>
              </a:defRPr>
            </a:lvl3pPr>
            <a:lvl4pPr>
              <a:defRPr sz="1400">
                <a:solidFill>
                  <a:schemeClr val="bg2">
                    <a:lumMod val="50000"/>
                  </a:schemeClr>
                </a:solidFill>
              </a:defRPr>
            </a:lvl4pPr>
            <a:lvl5pPr>
              <a:defRPr sz="1400">
                <a:solidFill>
                  <a:schemeClr val="bg2">
                    <a:lumMod val="50000"/>
                  </a:schemeClr>
                </a:solidFill>
              </a:defRPr>
            </a:lvl5pPr>
          </a:lstStyle>
          <a:p>
            <a:pPr lvl="0"/>
            <a:r>
              <a:rPr lang="nl-NL" dirty="0"/>
              <a:t>Klik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pic>
        <p:nvPicPr>
          <p:cNvPr id="7" name="Afbeelding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652" y="6176963"/>
            <a:ext cx="1819316" cy="636370"/>
          </a:xfrm>
          <a:prstGeom prst="rect">
            <a:avLst/>
          </a:prstGeom>
        </p:spPr>
      </p:pic>
      <p:sp>
        <p:nvSpPr>
          <p:cNvPr id="8" name="Rechthoek 7"/>
          <p:cNvSpPr/>
          <p:nvPr userDrawn="1"/>
        </p:nvSpPr>
        <p:spPr>
          <a:xfrm flipH="1">
            <a:off x="693179" y="0"/>
            <a:ext cx="62195" cy="1182757"/>
          </a:xfrm>
          <a:prstGeom prst="rect">
            <a:avLst/>
          </a:prstGeom>
          <a:solidFill>
            <a:srgbClr val="EF79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" name="Rechthoek 8"/>
          <p:cNvSpPr/>
          <p:nvPr userDrawn="1"/>
        </p:nvSpPr>
        <p:spPr>
          <a:xfrm>
            <a:off x="9512900" y="295551"/>
            <a:ext cx="2687195" cy="471351"/>
          </a:xfrm>
          <a:prstGeom prst="rect">
            <a:avLst/>
          </a:prstGeom>
          <a:solidFill>
            <a:srgbClr val="EF79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rgbClr val="ED792B"/>
              </a:solidFill>
            </a:endParaRPr>
          </a:p>
        </p:txBody>
      </p:sp>
      <p:sp>
        <p:nvSpPr>
          <p:cNvPr id="10" name="Titel 1"/>
          <p:cNvSpPr txBox="1">
            <a:spLocks/>
          </p:cNvSpPr>
          <p:nvPr userDrawn="1"/>
        </p:nvSpPr>
        <p:spPr>
          <a:xfrm>
            <a:off x="9620874" y="382213"/>
            <a:ext cx="2461305" cy="34493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nl-NL" sz="1400" dirty="0"/>
          </a:p>
        </p:txBody>
      </p:sp>
    </p:spTree>
    <p:extLst>
      <p:ext uri="{BB962C8B-B14F-4D97-AF65-F5344CB8AC3E}">
        <p14:creationId xmlns:p14="http://schemas.microsoft.com/office/powerpoint/2010/main" val="14950977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3A699-90E4-7342-A702-3F89922975D8}" type="datetimeFigureOut">
              <a:rPr lang="nl-NL" smtClean="0"/>
              <a:t>7-11-2025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F1F4BB-4083-7745-A45C-1C48B5919B29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11088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jdelijke aanduiding voor inhoud 2"/>
          <p:cNvSpPr>
            <a:spLocks noGrp="1"/>
          </p:cNvSpPr>
          <p:nvPr>
            <p:ph idx="10"/>
          </p:nvPr>
        </p:nvSpPr>
        <p:spPr>
          <a:xfrm>
            <a:off x="7007086" y="0"/>
            <a:ext cx="5184914" cy="6176963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bg2">
                    <a:lumMod val="50000"/>
                  </a:schemeClr>
                </a:solidFill>
              </a:defRPr>
            </a:lvl1pPr>
            <a:lvl2pPr>
              <a:defRPr sz="1800">
                <a:solidFill>
                  <a:schemeClr val="bg2">
                    <a:lumMod val="50000"/>
                  </a:schemeClr>
                </a:solidFill>
              </a:defRPr>
            </a:lvl2pPr>
            <a:lvl3pPr>
              <a:defRPr sz="1600">
                <a:solidFill>
                  <a:schemeClr val="bg2">
                    <a:lumMod val="50000"/>
                  </a:schemeClr>
                </a:solidFill>
              </a:defRPr>
            </a:lvl3pPr>
            <a:lvl4pPr>
              <a:defRPr sz="1400">
                <a:solidFill>
                  <a:schemeClr val="bg2">
                    <a:lumMod val="50000"/>
                  </a:schemeClr>
                </a:solidFill>
              </a:defRPr>
            </a:lvl4pPr>
            <a:lvl5pPr>
              <a:defRPr sz="1400">
                <a:solidFill>
                  <a:schemeClr val="bg2">
                    <a:lumMod val="50000"/>
                  </a:schemeClr>
                </a:solidFill>
              </a:defRPr>
            </a:lvl5pPr>
          </a:lstStyle>
          <a:p>
            <a:pPr lvl="0"/>
            <a:r>
              <a:rPr lang="nl-NL" dirty="0"/>
              <a:t>Klik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8" name="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5970104" cy="1325563"/>
          </a:xfrm>
        </p:spPr>
        <p:txBody>
          <a:bodyPr>
            <a:normAutofit/>
          </a:bodyPr>
          <a:lstStyle>
            <a:lvl1pPr>
              <a:defRPr sz="3200">
                <a:solidFill>
                  <a:srgbClr val="1481C6"/>
                </a:solidFill>
              </a:defRPr>
            </a:lvl1pPr>
          </a:lstStyle>
          <a:p>
            <a:r>
              <a:rPr lang="nl-NL" dirty="0"/>
              <a:t>Titelstijl van model bewerken</a:t>
            </a:r>
          </a:p>
        </p:txBody>
      </p:sp>
      <p:sp>
        <p:nvSpPr>
          <p:cNvPr id="9" name="Tijdelijke aanduiding voor inhoud 2"/>
          <p:cNvSpPr>
            <a:spLocks noGrp="1"/>
          </p:cNvSpPr>
          <p:nvPr>
            <p:ph idx="1"/>
          </p:nvPr>
        </p:nvSpPr>
        <p:spPr>
          <a:xfrm>
            <a:off x="838200" y="1825625"/>
            <a:ext cx="5970104" cy="4351338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bg2">
                    <a:lumMod val="50000"/>
                  </a:schemeClr>
                </a:solidFill>
              </a:defRPr>
            </a:lvl1pPr>
            <a:lvl2pPr>
              <a:defRPr sz="1800">
                <a:solidFill>
                  <a:schemeClr val="bg2">
                    <a:lumMod val="50000"/>
                  </a:schemeClr>
                </a:solidFill>
              </a:defRPr>
            </a:lvl2pPr>
            <a:lvl3pPr>
              <a:defRPr sz="1600">
                <a:solidFill>
                  <a:schemeClr val="bg2">
                    <a:lumMod val="50000"/>
                  </a:schemeClr>
                </a:solidFill>
              </a:defRPr>
            </a:lvl3pPr>
            <a:lvl4pPr>
              <a:defRPr sz="1400">
                <a:solidFill>
                  <a:schemeClr val="bg2">
                    <a:lumMod val="50000"/>
                  </a:schemeClr>
                </a:solidFill>
              </a:defRPr>
            </a:lvl4pPr>
            <a:lvl5pPr>
              <a:defRPr sz="1400">
                <a:solidFill>
                  <a:schemeClr val="bg2">
                    <a:lumMod val="50000"/>
                  </a:schemeClr>
                </a:solidFill>
              </a:defRPr>
            </a:lvl5pPr>
          </a:lstStyle>
          <a:p>
            <a:pPr lvl="0"/>
            <a:r>
              <a:rPr lang="nl-NL" dirty="0"/>
              <a:t>Klik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pic>
        <p:nvPicPr>
          <p:cNvPr id="10" name="Afbeelding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652" y="6176963"/>
            <a:ext cx="1819316" cy="636370"/>
          </a:xfrm>
          <a:prstGeom prst="rect">
            <a:avLst/>
          </a:prstGeom>
        </p:spPr>
      </p:pic>
      <p:sp>
        <p:nvSpPr>
          <p:cNvPr id="11" name="Rechthoek 10"/>
          <p:cNvSpPr/>
          <p:nvPr userDrawn="1"/>
        </p:nvSpPr>
        <p:spPr>
          <a:xfrm flipH="1">
            <a:off x="693179" y="0"/>
            <a:ext cx="62195" cy="1182757"/>
          </a:xfrm>
          <a:prstGeom prst="rect">
            <a:avLst/>
          </a:prstGeom>
          <a:solidFill>
            <a:srgbClr val="EF79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Rechthoek 11"/>
          <p:cNvSpPr/>
          <p:nvPr userDrawn="1"/>
        </p:nvSpPr>
        <p:spPr>
          <a:xfrm>
            <a:off x="9512900" y="295551"/>
            <a:ext cx="2687195" cy="471351"/>
          </a:xfrm>
          <a:prstGeom prst="rect">
            <a:avLst/>
          </a:prstGeom>
          <a:solidFill>
            <a:srgbClr val="EF79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rgbClr val="ED792B"/>
              </a:solidFill>
            </a:endParaRPr>
          </a:p>
        </p:txBody>
      </p:sp>
      <p:sp>
        <p:nvSpPr>
          <p:cNvPr id="13" name="Titel 1"/>
          <p:cNvSpPr txBox="1">
            <a:spLocks/>
          </p:cNvSpPr>
          <p:nvPr userDrawn="1"/>
        </p:nvSpPr>
        <p:spPr>
          <a:xfrm>
            <a:off x="9620874" y="382213"/>
            <a:ext cx="2461305" cy="34493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1400" dirty="0"/>
              <a:t>Titelstijl van model bewerken</a:t>
            </a:r>
          </a:p>
        </p:txBody>
      </p:sp>
    </p:spTree>
    <p:extLst>
      <p:ext uri="{BB962C8B-B14F-4D97-AF65-F5344CB8AC3E}">
        <p14:creationId xmlns:p14="http://schemas.microsoft.com/office/powerpoint/2010/main" val="4851731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 1"/>
          <p:cNvSpPr txBox="1">
            <a:spLocks/>
          </p:cNvSpPr>
          <p:nvPr userDrawn="1"/>
        </p:nvSpPr>
        <p:spPr>
          <a:xfrm>
            <a:off x="838200" y="365125"/>
            <a:ext cx="1010478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rgbClr val="1481C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/>
              <a:t>Titelstijl van model bewerken</a:t>
            </a:r>
            <a:endParaRPr lang="nl-NL" dirty="0"/>
          </a:p>
        </p:txBody>
      </p:sp>
      <p:pic>
        <p:nvPicPr>
          <p:cNvPr id="12" name="Afbeelding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652" y="6176963"/>
            <a:ext cx="1819316" cy="636370"/>
          </a:xfrm>
          <a:prstGeom prst="rect">
            <a:avLst/>
          </a:prstGeom>
        </p:spPr>
      </p:pic>
      <p:sp>
        <p:nvSpPr>
          <p:cNvPr id="13" name="Rechthoek 12"/>
          <p:cNvSpPr/>
          <p:nvPr userDrawn="1"/>
        </p:nvSpPr>
        <p:spPr>
          <a:xfrm flipH="1">
            <a:off x="693179" y="0"/>
            <a:ext cx="62195" cy="1182757"/>
          </a:xfrm>
          <a:prstGeom prst="rect">
            <a:avLst/>
          </a:prstGeom>
          <a:solidFill>
            <a:srgbClr val="EF79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4" name="Rechthoek 13"/>
          <p:cNvSpPr/>
          <p:nvPr userDrawn="1"/>
        </p:nvSpPr>
        <p:spPr>
          <a:xfrm>
            <a:off x="9512900" y="295551"/>
            <a:ext cx="2687195" cy="471351"/>
          </a:xfrm>
          <a:prstGeom prst="rect">
            <a:avLst/>
          </a:prstGeom>
          <a:solidFill>
            <a:srgbClr val="EF79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rgbClr val="ED792B"/>
              </a:solidFill>
            </a:endParaRPr>
          </a:p>
        </p:txBody>
      </p:sp>
      <p:sp>
        <p:nvSpPr>
          <p:cNvPr id="15" name="Titel 1"/>
          <p:cNvSpPr txBox="1">
            <a:spLocks/>
          </p:cNvSpPr>
          <p:nvPr userDrawn="1"/>
        </p:nvSpPr>
        <p:spPr>
          <a:xfrm>
            <a:off x="9620874" y="382213"/>
            <a:ext cx="2461305" cy="34493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1400" dirty="0"/>
              <a:t>Titelstijl van model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>
                <a:solidFill>
                  <a:srgbClr val="ED792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bg2">
                    <a:lumMod val="50000"/>
                  </a:schemeClr>
                </a:solidFill>
              </a:defRPr>
            </a:lvl1pPr>
            <a:lvl2pPr>
              <a:defRPr sz="1800">
                <a:solidFill>
                  <a:schemeClr val="bg2">
                    <a:lumMod val="50000"/>
                  </a:schemeClr>
                </a:solidFill>
              </a:defRPr>
            </a:lvl2pPr>
            <a:lvl3pPr>
              <a:defRPr sz="1600">
                <a:solidFill>
                  <a:schemeClr val="bg2">
                    <a:lumMod val="50000"/>
                  </a:schemeClr>
                </a:solidFill>
              </a:defRPr>
            </a:lvl3pPr>
            <a:lvl4pPr>
              <a:defRPr sz="1400">
                <a:solidFill>
                  <a:schemeClr val="bg2">
                    <a:lumMod val="50000"/>
                  </a:schemeClr>
                </a:solidFill>
              </a:defRPr>
            </a:lvl4pPr>
            <a:lvl5pPr>
              <a:defRPr sz="1400">
                <a:solidFill>
                  <a:schemeClr val="bg2">
                    <a:lumMod val="50000"/>
                  </a:schemeClr>
                </a:solidFill>
              </a:defRPr>
            </a:lvl5pPr>
          </a:lstStyle>
          <a:p>
            <a:pPr lvl="0"/>
            <a:r>
              <a:rPr lang="nl-NL" dirty="0"/>
              <a:t>Klik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>
                <a:solidFill>
                  <a:srgbClr val="ED792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nl-NL" dirty="0"/>
              <a:t>Klik om de tekststijl van het model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bg2">
                    <a:lumMod val="50000"/>
                  </a:schemeClr>
                </a:solidFill>
              </a:defRPr>
            </a:lvl1pPr>
            <a:lvl2pPr>
              <a:defRPr sz="1800">
                <a:solidFill>
                  <a:schemeClr val="bg2">
                    <a:lumMod val="50000"/>
                  </a:schemeClr>
                </a:solidFill>
              </a:defRPr>
            </a:lvl2pPr>
            <a:lvl3pPr>
              <a:defRPr sz="1600">
                <a:solidFill>
                  <a:schemeClr val="bg2">
                    <a:lumMod val="50000"/>
                  </a:schemeClr>
                </a:solidFill>
              </a:defRPr>
            </a:lvl3pPr>
            <a:lvl4pPr>
              <a:defRPr sz="1400">
                <a:solidFill>
                  <a:schemeClr val="bg2">
                    <a:lumMod val="50000"/>
                  </a:schemeClr>
                </a:solidFill>
              </a:defRPr>
            </a:lvl4pPr>
            <a:lvl5pPr>
              <a:defRPr sz="1400">
                <a:solidFill>
                  <a:schemeClr val="bg2">
                    <a:lumMod val="50000"/>
                  </a:schemeClr>
                </a:solidFill>
              </a:defRPr>
            </a:lvl5pPr>
          </a:lstStyle>
          <a:p>
            <a:pPr lvl="0"/>
            <a:r>
              <a:rPr lang="nl-NL" dirty="0"/>
              <a:t>Klik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3101445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3A699-90E4-7342-A702-3F89922975D8}" type="datetimeFigureOut">
              <a:rPr lang="nl-NL" smtClean="0"/>
              <a:t>7-11-2025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F1F4BB-4083-7745-A45C-1C48B5919B29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569094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>
            <a:lvl1pPr>
              <a:defRPr sz="3200">
                <a:solidFill>
                  <a:srgbClr val="1481C6"/>
                </a:solidFill>
              </a:defRPr>
            </a:lvl1pPr>
          </a:lstStyle>
          <a:p>
            <a:r>
              <a:rPr lang="nl-NL" dirty="0"/>
              <a:t>Titelstijl van model bewerken</a:t>
            </a:r>
          </a:p>
        </p:txBody>
      </p:sp>
      <p:pic>
        <p:nvPicPr>
          <p:cNvPr id="7" name="Afbeelding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652" y="6176963"/>
            <a:ext cx="1819316" cy="636370"/>
          </a:xfrm>
          <a:prstGeom prst="rect">
            <a:avLst/>
          </a:prstGeom>
        </p:spPr>
      </p:pic>
      <p:sp>
        <p:nvSpPr>
          <p:cNvPr id="8" name="Rechthoek 7"/>
          <p:cNvSpPr/>
          <p:nvPr userDrawn="1"/>
        </p:nvSpPr>
        <p:spPr>
          <a:xfrm flipH="1">
            <a:off x="693179" y="0"/>
            <a:ext cx="62195" cy="1182757"/>
          </a:xfrm>
          <a:prstGeom prst="rect">
            <a:avLst/>
          </a:prstGeom>
          <a:solidFill>
            <a:srgbClr val="EF79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" name="Rechthoek 8"/>
          <p:cNvSpPr/>
          <p:nvPr userDrawn="1"/>
        </p:nvSpPr>
        <p:spPr>
          <a:xfrm>
            <a:off x="9512900" y="295551"/>
            <a:ext cx="2687195" cy="471351"/>
          </a:xfrm>
          <a:prstGeom prst="rect">
            <a:avLst/>
          </a:prstGeom>
          <a:solidFill>
            <a:srgbClr val="EF79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rgbClr val="ED792B"/>
              </a:solidFill>
            </a:endParaRPr>
          </a:p>
        </p:txBody>
      </p:sp>
      <p:sp>
        <p:nvSpPr>
          <p:cNvPr id="10" name="Titel 1"/>
          <p:cNvSpPr txBox="1">
            <a:spLocks/>
          </p:cNvSpPr>
          <p:nvPr userDrawn="1"/>
        </p:nvSpPr>
        <p:spPr>
          <a:xfrm>
            <a:off x="9620874" y="382213"/>
            <a:ext cx="2461305" cy="34493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1400" dirty="0"/>
              <a:t>Titelstijl van model bewerken</a:t>
            </a:r>
          </a:p>
        </p:txBody>
      </p:sp>
    </p:spTree>
    <p:extLst>
      <p:ext uri="{BB962C8B-B14F-4D97-AF65-F5344CB8AC3E}">
        <p14:creationId xmlns:p14="http://schemas.microsoft.com/office/powerpoint/2010/main" val="4644196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hthoek 14"/>
          <p:cNvSpPr/>
          <p:nvPr userDrawn="1"/>
        </p:nvSpPr>
        <p:spPr>
          <a:xfrm>
            <a:off x="6470374" y="526774"/>
            <a:ext cx="5721626" cy="5546035"/>
          </a:xfrm>
          <a:prstGeom prst="rect">
            <a:avLst/>
          </a:prstGeom>
          <a:solidFill>
            <a:srgbClr val="1481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7194342" y="1330741"/>
            <a:ext cx="4046815" cy="4062067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bg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dirty="0"/>
              <a:t>Klik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8" name="Titel 1"/>
          <p:cNvSpPr txBox="1">
            <a:spLocks/>
          </p:cNvSpPr>
          <p:nvPr userDrawn="1"/>
        </p:nvSpPr>
        <p:spPr>
          <a:xfrm>
            <a:off x="838200" y="365125"/>
            <a:ext cx="515509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rgbClr val="1481C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/>
              <a:t>Titelstijl van model bewerken</a:t>
            </a:r>
            <a:endParaRPr lang="nl-NL" dirty="0"/>
          </a:p>
        </p:txBody>
      </p:sp>
      <p:sp>
        <p:nvSpPr>
          <p:cNvPr id="9" name="Tijdelijke aanduiding voor inhoud 2"/>
          <p:cNvSpPr>
            <a:spLocks noGrp="1"/>
          </p:cNvSpPr>
          <p:nvPr>
            <p:ph idx="13"/>
          </p:nvPr>
        </p:nvSpPr>
        <p:spPr>
          <a:xfrm>
            <a:off x="838200" y="1610139"/>
            <a:ext cx="4906617" cy="4566824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bg2">
                    <a:lumMod val="50000"/>
                  </a:schemeClr>
                </a:solidFill>
              </a:defRPr>
            </a:lvl1pPr>
            <a:lvl2pPr>
              <a:defRPr sz="1800">
                <a:solidFill>
                  <a:schemeClr val="bg2">
                    <a:lumMod val="50000"/>
                  </a:schemeClr>
                </a:solidFill>
              </a:defRPr>
            </a:lvl2pPr>
            <a:lvl3pPr>
              <a:defRPr sz="1600">
                <a:solidFill>
                  <a:schemeClr val="bg2">
                    <a:lumMod val="50000"/>
                  </a:schemeClr>
                </a:solidFill>
              </a:defRPr>
            </a:lvl3pPr>
            <a:lvl4pPr>
              <a:defRPr sz="1400">
                <a:solidFill>
                  <a:schemeClr val="bg2">
                    <a:lumMod val="50000"/>
                  </a:schemeClr>
                </a:solidFill>
              </a:defRPr>
            </a:lvl4pPr>
            <a:lvl5pPr>
              <a:defRPr sz="1400">
                <a:solidFill>
                  <a:schemeClr val="bg2">
                    <a:lumMod val="50000"/>
                  </a:schemeClr>
                </a:solidFill>
              </a:defRPr>
            </a:lvl5pPr>
          </a:lstStyle>
          <a:p>
            <a:pPr lvl="0"/>
            <a:r>
              <a:rPr lang="nl-NL" dirty="0"/>
              <a:t>Klik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pic>
        <p:nvPicPr>
          <p:cNvPr id="10" name="Afbeelding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652" y="6176963"/>
            <a:ext cx="1819316" cy="636370"/>
          </a:xfrm>
          <a:prstGeom prst="rect">
            <a:avLst/>
          </a:prstGeom>
        </p:spPr>
      </p:pic>
      <p:sp>
        <p:nvSpPr>
          <p:cNvPr id="11" name="Rechthoek 10"/>
          <p:cNvSpPr/>
          <p:nvPr userDrawn="1"/>
        </p:nvSpPr>
        <p:spPr>
          <a:xfrm flipH="1">
            <a:off x="693179" y="0"/>
            <a:ext cx="62195" cy="1182757"/>
          </a:xfrm>
          <a:prstGeom prst="rect">
            <a:avLst/>
          </a:prstGeom>
          <a:solidFill>
            <a:srgbClr val="EF79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Rechthoek 11"/>
          <p:cNvSpPr/>
          <p:nvPr userDrawn="1"/>
        </p:nvSpPr>
        <p:spPr>
          <a:xfrm>
            <a:off x="9512900" y="295551"/>
            <a:ext cx="2687195" cy="471351"/>
          </a:xfrm>
          <a:prstGeom prst="rect">
            <a:avLst/>
          </a:prstGeom>
          <a:solidFill>
            <a:srgbClr val="EF79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rgbClr val="ED792B"/>
              </a:solidFill>
            </a:endParaRPr>
          </a:p>
        </p:txBody>
      </p:sp>
      <p:sp>
        <p:nvSpPr>
          <p:cNvPr id="13" name="Titel 1"/>
          <p:cNvSpPr txBox="1">
            <a:spLocks/>
          </p:cNvSpPr>
          <p:nvPr userDrawn="1"/>
        </p:nvSpPr>
        <p:spPr>
          <a:xfrm>
            <a:off x="9620874" y="382213"/>
            <a:ext cx="2461305" cy="34493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nl-NL" sz="1400" dirty="0"/>
          </a:p>
        </p:txBody>
      </p:sp>
    </p:spTree>
    <p:extLst>
      <p:ext uri="{BB962C8B-B14F-4D97-AF65-F5344CB8AC3E}">
        <p14:creationId xmlns:p14="http://schemas.microsoft.com/office/powerpoint/2010/main" val="15450473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3A699-90E4-7342-A702-3F89922975D8}" type="datetimeFigureOut">
              <a:rPr lang="nl-NL" smtClean="0"/>
              <a:t>7-11-2025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F1F4BB-4083-7745-A45C-1C48B5919B29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88880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83A699-90E4-7342-A702-3F89922975D8}" type="datetimeFigureOut">
              <a:rPr lang="nl-NL" smtClean="0"/>
              <a:t>7-11-2025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F1F4BB-4083-7745-A45C-1C48B5919B29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593050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em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10" Type="http://schemas.openxmlformats.org/officeDocument/2006/relationships/image" Target="../media/image41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wmf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jpeg"/><Relationship Id="rId4" Type="http://schemas.openxmlformats.org/officeDocument/2006/relationships/image" Target="../media/image50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em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em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jpeg"/><Relationship Id="rId3" Type="http://schemas.openxmlformats.org/officeDocument/2006/relationships/image" Target="../media/image71.jpeg"/><Relationship Id="rId7" Type="http://schemas.openxmlformats.org/officeDocument/2006/relationships/image" Target="../media/image75.pn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jpeg"/><Relationship Id="rId5" Type="http://schemas.openxmlformats.org/officeDocument/2006/relationships/image" Target="../media/image73.jpeg"/><Relationship Id="rId4" Type="http://schemas.openxmlformats.org/officeDocument/2006/relationships/image" Target="../media/image72.png"/><Relationship Id="rId9" Type="http://schemas.openxmlformats.org/officeDocument/2006/relationships/image" Target="../media/image77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7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8.png"/><Relationship Id="rId4" Type="http://schemas.openxmlformats.org/officeDocument/2006/relationships/image" Target="../media/image9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jpe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>
            <a:extLst>
              <a:ext uri="{FF2B5EF4-FFF2-40B4-BE49-F238E27FC236}">
                <a16:creationId xmlns:a16="http://schemas.microsoft.com/office/drawing/2014/main" id="{5437990D-3B3A-57F1-0447-ECE327E20C5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34" b="3325"/>
          <a:stretch>
            <a:fillRect/>
          </a:stretch>
        </p:blipFill>
        <p:spPr bwMode="auto">
          <a:xfrm>
            <a:off x="0" y="0"/>
            <a:ext cx="12192000" cy="56044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896112" y="65011"/>
            <a:ext cx="11169981" cy="2638432"/>
          </a:xfrm>
          <a:custGeom>
            <a:avLst/>
            <a:gdLst>
              <a:gd name="connsiteX0" fmla="*/ 0 w 10313481"/>
              <a:gd name="connsiteY0" fmla="*/ 0 h 2405349"/>
              <a:gd name="connsiteX1" fmla="*/ 10313481 w 10313481"/>
              <a:gd name="connsiteY1" fmla="*/ 0 h 2405349"/>
              <a:gd name="connsiteX2" fmla="*/ 10313481 w 10313481"/>
              <a:gd name="connsiteY2" fmla="*/ 2405349 h 2405349"/>
              <a:gd name="connsiteX3" fmla="*/ 0 w 10313481"/>
              <a:gd name="connsiteY3" fmla="*/ 2405349 h 2405349"/>
              <a:gd name="connsiteX4" fmla="*/ 0 w 10313481"/>
              <a:gd name="connsiteY4" fmla="*/ 0 h 2405349"/>
              <a:gd name="connsiteX0" fmla="*/ 0 w 10313481"/>
              <a:gd name="connsiteY0" fmla="*/ 0 h 2405349"/>
              <a:gd name="connsiteX1" fmla="*/ 10313481 w 10313481"/>
              <a:gd name="connsiteY1" fmla="*/ 0 h 2405349"/>
              <a:gd name="connsiteX2" fmla="*/ 10079565 w 10313481"/>
              <a:gd name="connsiteY2" fmla="*/ 2376996 h 2405349"/>
              <a:gd name="connsiteX3" fmla="*/ 0 w 10313481"/>
              <a:gd name="connsiteY3" fmla="*/ 2405349 h 2405349"/>
              <a:gd name="connsiteX4" fmla="*/ 0 w 10313481"/>
              <a:gd name="connsiteY4" fmla="*/ 0 h 2405349"/>
              <a:gd name="connsiteX0" fmla="*/ 0 w 10313481"/>
              <a:gd name="connsiteY0" fmla="*/ 0 h 2405349"/>
              <a:gd name="connsiteX1" fmla="*/ 10313481 w 10313481"/>
              <a:gd name="connsiteY1" fmla="*/ 0 h 2405349"/>
              <a:gd name="connsiteX2" fmla="*/ 10256775 w 10313481"/>
              <a:gd name="connsiteY2" fmla="*/ 2376996 h 2405349"/>
              <a:gd name="connsiteX3" fmla="*/ 0 w 10313481"/>
              <a:gd name="connsiteY3" fmla="*/ 2405349 h 2405349"/>
              <a:gd name="connsiteX4" fmla="*/ 0 w 10313481"/>
              <a:gd name="connsiteY4" fmla="*/ 0 h 2405349"/>
              <a:gd name="connsiteX0" fmla="*/ 0 w 10313481"/>
              <a:gd name="connsiteY0" fmla="*/ 0 h 2376996"/>
              <a:gd name="connsiteX1" fmla="*/ 10313481 w 10313481"/>
              <a:gd name="connsiteY1" fmla="*/ 0 h 2376996"/>
              <a:gd name="connsiteX2" fmla="*/ 10256775 w 10313481"/>
              <a:gd name="connsiteY2" fmla="*/ 2376996 h 2376996"/>
              <a:gd name="connsiteX3" fmla="*/ 1375144 w 10313481"/>
              <a:gd name="connsiteY3" fmla="*/ 1540567 h 2376996"/>
              <a:gd name="connsiteX4" fmla="*/ 0 w 10313481"/>
              <a:gd name="connsiteY4" fmla="*/ 0 h 2376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13481" h="2376996">
                <a:moveTo>
                  <a:pt x="0" y="0"/>
                </a:moveTo>
                <a:lnTo>
                  <a:pt x="10313481" y="0"/>
                </a:lnTo>
                <a:lnTo>
                  <a:pt x="10256775" y="2376996"/>
                </a:lnTo>
                <a:lnTo>
                  <a:pt x="1375144" y="1540567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5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nl-NL" sz="4000" b="1" dirty="0">
                <a:solidFill>
                  <a:srgbClr val="F95D1F"/>
                </a:solidFill>
              </a:rPr>
              <a:t>Gezond ouder worden met duurzame lichaamsbeweging</a:t>
            </a:r>
          </a:p>
          <a:p>
            <a:pPr algn="r"/>
            <a:r>
              <a:rPr lang="nl-NL" sz="3200" b="1" dirty="0">
                <a:solidFill>
                  <a:srgbClr val="F95D1F"/>
                </a:solidFill>
              </a:rPr>
              <a:t>Een wake-up call </a:t>
            </a:r>
            <a:r>
              <a:rPr lang="nl-NL" sz="3200" b="1">
                <a:solidFill>
                  <a:srgbClr val="F95D1F"/>
                </a:solidFill>
              </a:rPr>
              <a:t>via biologische </a:t>
            </a:r>
            <a:r>
              <a:rPr lang="nl-NL" sz="3200" b="1" dirty="0">
                <a:solidFill>
                  <a:srgbClr val="F95D1F"/>
                </a:solidFill>
              </a:rPr>
              <a:t>leeftijd?</a:t>
            </a:r>
          </a:p>
          <a:p>
            <a:pPr algn="r"/>
            <a:endParaRPr lang="nl-NL" dirty="0"/>
          </a:p>
        </p:txBody>
      </p:sp>
      <p:sp>
        <p:nvSpPr>
          <p:cNvPr id="8" name="Rectangle 7"/>
          <p:cNvSpPr/>
          <p:nvPr/>
        </p:nvSpPr>
        <p:spPr>
          <a:xfrm>
            <a:off x="-97466" y="1997203"/>
            <a:ext cx="4419601" cy="2687014"/>
          </a:xfrm>
          <a:prstGeom prst="rect">
            <a:avLst/>
          </a:prstGeom>
          <a:solidFill>
            <a:srgbClr val="ED79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rgbClr val="002060"/>
              </a:solidFill>
            </a:endParaRPr>
          </a:p>
        </p:txBody>
      </p:sp>
      <p:cxnSp>
        <p:nvCxnSpPr>
          <p:cNvPr id="10" name="Straight Connector 9"/>
          <p:cNvCxnSpPr/>
          <p:nvPr/>
        </p:nvCxnSpPr>
        <p:spPr>
          <a:xfrm flipV="1">
            <a:off x="4279058" y="4470351"/>
            <a:ext cx="0" cy="2343150"/>
          </a:xfrm>
          <a:prstGeom prst="line">
            <a:avLst/>
          </a:prstGeom>
          <a:ln w="47625">
            <a:solidFill>
              <a:srgbClr val="ED79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2FF664C0-5AE9-834F-E843-668C2C4B834C}"/>
              </a:ext>
            </a:extLst>
          </p:cNvPr>
          <p:cNvSpPr txBox="1"/>
          <p:nvPr/>
        </p:nvSpPr>
        <p:spPr>
          <a:xfrm>
            <a:off x="-165621" y="2506844"/>
            <a:ext cx="458522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002060"/>
                </a:solidFill>
              </a:rPr>
              <a:t>Richard Jaspers</a:t>
            </a:r>
          </a:p>
          <a:p>
            <a:pPr algn="ctr"/>
            <a:r>
              <a:rPr lang="en-GB" sz="2800" b="1" i="1" dirty="0">
                <a:solidFill>
                  <a:srgbClr val="002060"/>
                </a:solidFill>
              </a:rPr>
              <a:t>Vrije Universiteit Amsterdam</a:t>
            </a:r>
          </a:p>
          <a:p>
            <a:pPr algn="ctr"/>
            <a:r>
              <a:rPr lang="en-GB" sz="2800" b="1" i="1" dirty="0">
                <a:solidFill>
                  <a:srgbClr val="002060"/>
                </a:solidFill>
              </a:rPr>
              <a:t>Amsterdam UMC</a:t>
            </a:r>
            <a:endParaRPr lang="en-NL" sz="2800" b="1" i="1" dirty="0">
              <a:solidFill>
                <a:srgbClr val="002060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1DB39C8-5C60-8210-A895-B58A1A9B75D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28" t="52495" r="74231" b="36849"/>
          <a:stretch/>
        </p:blipFill>
        <p:spPr>
          <a:xfrm>
            <a:off x="6356347" y="5909148"/>
            <a:ext cx="2971800" cy="77948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CA9D141-170E-F934-0F63-885537BEE94C}"/>
              </a:ext>
            </a:extLst>
          </p:cNvPr>
          <p:cNvSpPr txBox="1"/>
          <p:nvPr/>
        </p:nvSpPr>
        <p:spPr>
          <a:xfrm>
            <a:off x="-1043038" y="3918047"/>
            <a:ext cx="631074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800" b="1" dirty="0">
                <a:solidFill>
                  <a:srgbClr val="002060"/>
                </a:solidFill>
              </a:rPr>
              <a:t>Moving</a:t>
            </a:r>
          </a:p>
          <a:p>
            <a:pPr algn="ctr"/>
            <a:r>
              <a:rPr lang="en-GB" sz="1800" b="1" dirty="0">
                <a:solidFill>
                  <a:srgbClr val="002060"/>
                </a:solidFill>
              </a:rPr>
              <a:t>“better,</a:t>
            </a:r>
            <a:r>
              <a:rPr lang="en-GB" sz="1800" b="1" dirty="0">
                <a:solidFill>
                  <a:schemeClr val="bg1"/>
                </a:solidFill>
              </a:rPr>
              <a:t> longer </a:t>
            </a:r>
            <a:r>
              <a:rPr lang="en-GB" sz="1800" b="1" dirty="0">
                <a:solidFill>
                  <a:srgbClr val="002060"/>
                </a:solidFill>
              </a:rPr>
              <a:t>and again”</a:t>
            </a:r>
            <a:endParaRPr lang="en-NL" sz="18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5310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816915C-18E5-ACA8-0252-0903788DBE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62293" y="2327564"/>
            <a:ext cx="2876385" cy="360106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C182614-ED45-7DA9-789A-9B1E9DF95344}"/>
              </a:ext>
            </a:extLst>
          </p:cNvPr>
          <p:cNvSpPr/>
          <p:nvPr/>
        </p:nvSpPr>
        <p:spPr>
          <a:xfrm>
            <a:off x="922882" y="147663"/>
            <a:ext cx="939260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Herstel</a:t>
            </a:r>
            <a:r>
              <a:rPr lang="en-GB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op de intensive care: </a:t>
            </a:r>
            <a:r>
              <a:rPr lang="en-GB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Lichaamsondersteunde</a:t>
            </a:r>
            <a:r>
              <a:rPr lang="en-GB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training op de IC </a:t>
            </a:r>
            <a:r>
              <a:rPr lang="en-GB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leidt</a:t>
            </a:r>
            <a:r>
              <a:rPr lang="en-GB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tot minder </a:t>
            </a:r>
            <a:r>
              <a:rPr lang="en-GB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spiervelies</a:t>
            </a:r>
            <a:r>
              <a:rPr lang="en-GB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en </a:t>
            </a:r>
            <a:r>
              <a:rPr lang="en-GB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bevordert</a:t>
            </a:r>
            <a:r>
              <a:rPr lang="en-GB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herstel</a:t>
            </a:r>
            <a:endParaRPr lang="en-GB" sz="36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EA3FC2B-491E-4027-C36C-988B45618C29}"/>
              </a:ext>
            </a:extLst>
          </p:cNvPr>
          <p:cNvSpPr txBox="1"/>
          <p:nvPr/>
        </p:nvSpPr>
        <p:spPr>
          <a:xfrm>
            <a:off x="8879682" y="6097351"/>
            <a:ext cx="45005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Kwakman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et al. 2020</a:t>
            </a:r>
            <a:endParaRPr lang="nl-NL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2F28A52-F1B7-0922-5554-06448FC136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0149" y="2574037"/>
            <a:ext cx="1922828" cy="1082278"/>
          </a:xfrm>
          <a:prstGeom prst="rect">
            <a:avLst/>
          </a:prstGeom>
          <a:ln w="50800">
            <a:solidFill>
              <a:srgbClr val="000000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390C5C0-8FF4-E389-DE5B-97EB3EB6E3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76520" y="2754748"/>
            <a:ext cx="3781514" cy="382068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9610CC6-C35A-A5D4-E5F2-1AAB653AD9AA}"/>
              </a:ext>
            </a:extLst>
          </p:cNvPr>
          <p:cNvSpPr txBox="1"/>
          <p:nvPr/>
        </p:nvSpPr>
        <p:spPr>
          <a:xfrm>
            <a:off x="3712161" y="1984744"/>
            <a:ext cx="48038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rgbClr val="002060"/>
                </a:solidFill>
              </a:rPr>
              <a:t>6 </a:t>
            </a:r>
            <a:r>
              <a:rPr lang="en-GB" sz="3600" b="1" dirty="0" err="1">
                <a:solidFill>
                  <a:srgbClr val="002060"/>
                </a:solidFill>
              </a:rPr>
              <a:t>dagen</a:t>
            </a:r>
            <a:r>
              <a:rPr lang="en-GB" sz="3600" b="1" dirty="0">
                <a:solidFill>
                  <a:srgbClr val="002060"/>
                </a:solidFill>
              </a:rPr>
              <a:t> </a:t>
            </a:r>
            <a:r>
              <a:rPr lang="en-GB" sz="3600" b="1" dirty="0" err="1">
                <a:solidFill>
                  <a:srgbClr val="002060"/>
                </a:solidFill>
              </a:rPr>
              <a:t>ipv</a:t>
            </a:r>
            <a:r>
              <a:rPr lang="en-GB" sz="3600" b="1" dirty="0">
                <a:solidFill>
                  <a:srgbClr val="002060"/>
                </a:solidFill>
              </a:rPr>
              <a:t> 15 </a:t>
            </a:r>
            <a:r>
              <a:rPr lang="en-GB" sz="3600" b="1" dirty="0" err="1">
                <a:solidFill>
                  <a:srgbClr val="002060"/>
                </a:solidFill>
              </a:rPr>
              <a:t>dagen</a:t>
            </a:r>
            <a:r>
              <a:rPr lang="en-GB" sz="3600" b="1" dirty="0">
                <a:solidFill>
                  <a:srgbClr val="002060"/>
                </a:solidFill>
              </a:rPr>
              <a:t> IC</a:t>
            </a:r>
            <a:endParaRPr lang="en-NL" sz="36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88320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1E2D2E-13CA-6C56-F09E-30C99A7191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NL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061CE54-166B-D4A5-72CF-5145CAF3158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32429" t="32031" r="6059" b="17448"/>
          <a:stretch/>
        </p:blipFill>
        <p:spPr>
          <a:xfrm>
            <a:off x="1143000" y="1378030"/>
            <a:ext cx="10134600" cy="4679870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33120CF8-DE69-8A41-5E93-323BF847DD3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14400" y="668036"/>
            <a:ext cx="10890250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rgbClr val="002060"/>
                </a:solidFill>
                <a:latin typeface="+mn-lt"/>
              </a:rPr>
              <a:t>Exercise = </a:t>
            </a:r>
            <a:r>
              <a:rPr lang="en-GB" sz="3600" b="1" dirty="0" err="1">
                <a:solidFill>
                  <a:srgbClr val="002060"/>
                </a:solidFill>
                <a:latin typeface="+mn-lt"/>
              </a:rPr>
              <a:t>medicijn</a:t>
            </a:r>
            <a:endParaRPr lang="en-GB" sz="3600" b="1" dirty="0">
              <a:solidFill>
                <a:srgbClr val="00206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574898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CFEEE7-0AAB-05CA-AC2D-9E0D89D9FC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Architecture of skeletal muscle</a:t>
            </a:r>
            <a:endParaRPr lang="en-NL" dirty="0">
              <a:solidFill>
                <a:srgbClr val="002060"/>
              </a:solidFill>
            </a:endParaRPr>
          </a:p>
        </p:txBody>
      </p:sp>
      <p:pic>
        <p:nvPicPr>
          <p:cNvPr id="4" name="Picture 2" descr="HC5_skeletspier">
            <a:extLst>
              <a:ext uri="{FF2B5EF4-FFF2-40B4-BE49-F238E27FC236}">
                <a16:creationId xmlns:a16="http://schemas.microsoft.com/office/drawing/2014/main" id="{57476816-F724-05CA-CE2B-D897BDE88B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3908" y="1423194"/>
            <a:ext cx="7391400" cy="515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952276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0AB2F9-09CD-9E92-A1D0-304C6E6B11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 err="1">
                <a:solidFill>
                  <a:srgbClr val="002060"/>
                </a:solidFill>
                <a:latin typeface="Calibri" pitchFamily="34" charset="0"/>
              </a:rPr>
              <a:t>Activatie</a:t>
            </a:r>
            <a:r>
              <a:rPr lang="en-US" altLang="en-US" b="1" dirty="0">
                <a:solidFill>
                  <a:srgbClr val="002060"/>
                </a:solidFill>
                <a:latin typeface="Calibri" pitchFamily="34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Calibri" pitchFamily="34" charset="0"/>
              </a:rPr>
              <a:t>en</a:t>
            </a:r>
            <a:r>
              <a:rPr lang="en-US" altLang="en-US" b="1" dirty="0">
                <a:solidFill>
                  <a:srgbClr val="002060"/>
                </a:solidFill>
                <a:latin typeface="Calibri" pitchFamily="34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Calibri" pitchFamily="34" charset="0"/>
              </a:rPr>
              <a:t>contractie</a:t>
            </a:r>
            <a:r>
              <a:rPr lang="en-US" altLang="en-US" b="1" dirty="0">
                <a:solidFill>
                  <a:srgbClr val="002060"/>
                </a:solidFill>
                <a:latin typeface="Calibri" pitchFamily="34" charset="0"/>
              </a:rPr>
              <a:t> van </a:t>
            </a:r>
            <a:r>
              <a:rPr lang="en-US" altLang="en-US" b="1" dirty="0" err="1">
                <a:solidFill>
                  <a:srgbClr val="002060"/>
                </a:solidFill>
                <a:latin typeface="Calibri" pitchFamily="34" charset="0"/>
              </a:rPr>
              <a:t>spieren</a:t>
            </a:r>
            <a:r>
              <a:rPr lang="en-US" altLang="en-US" b="1" dirty="0">
                <a:solidFill>
                  <a:srgbClr val="002060"/>
                </a:solidFill>
                <a:latin typeface="Calibri" pitchFamily="34" charset="0"/>
              </a:rPr>
              <a:t> </a:t>
            </a:r>
            <a:endParaRPr lang="en-NL" dirty="0">
              <a:solidFill>
                <a:srgbClr val="00206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DC8BE7-B3CB-5639-DD0F-7B0081CFA9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NL" dirty="0"/>
          </a:p>
        </p:txBody>
      </p:sp>
      <p:pic>
        <p:nvPicPr>
          <p:cNvPr id="4" name="Picture 6" descr="f0773-19-04ab">
            <a:extLst>
              <a:ext uri="{FF2B5EF4-FFF2-40B4-BE49-F238E27FC236}">
                <a16:creationId xmlns:a16="http://schemas.microsoft.com/office/drawing/2014/main" id="{0FED9AE8-AD7F-6642-CB7B-EB16FEE00D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820" y="1433513"/>
            <a:ext cx="5256219" cy="3839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5">
            <a:extLst>
              <a:ext uri="{FF2B5EF4-FFF2-40B4-BE49-F238E27FC236}">
                <a16:creationId xmlns:a16="http://schemas.microsoft.com/office/drawing/2014/main" id="{6A82919A-C7E4-BF84-76E1-43095B1DA81A}"/>
              </a:ext>
            </a:extLst>
          </p:cNvPr>
          <p:cNvGrpSpPr>
            <a:grpSpLocks/>
          </p:cNvGrpSpPr>
          <p:nvPr/>
        </p:nvGrpSpPr>
        <p:grpSpPr bwMode="auto">
          <a:xfrm>
            <a:off x="6096001" y="3124200"/>
            <a:ext cx="4308475" cy="3689350"/>
            <a:chOff x="2723" y="1578"/>
            <a:chExt cx="2714" cy="2324"/>
          </a:xfrm>
        </p:grpSpPr>
        <p:sp>
          <p:nvSpPr>
            <p:cNvPr id="6" name="Rectangle 6">
              <a:extLst>
                <a:ext uri="{FF2B5EF4-FFF2-40B4-BE49-F238E27FC236}">
                  <a16:creationId xmlns:a16="http://schemas.microsoft.com/office/drawing/2014/main" id="{17AA7424-BC39-27AC-764B-B1E047EB34D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59" y="3748"/>
              <a:ext cx="625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600">
                  <a:solidFill>
                    <a:srgbClr val="000000"/>
                  </a:solidFill>
                </a:rPr>
                <a:t>spierlengte</a:t>
              </a:r>
              <a:endParaRPr lang="en-US" altLang="en-US" sz="800"/>
            </a:p>
          </p:txBody>
        </p:sp>
        <p:sp>
          <p:nvSpPr>
            <p:cNvPr id="7" name="Line 7">
              <a:extLst>
                <a:ext uri="{FF2B5EF4-FFF2-40B4-BE49-F238E27FC236}">
                  <a16:creationId xmlns:a16="http://schemas.microsoft.com/office/drawing/2014/main" id="{F5EE6E34-A5FD-7B24-2F8F-F8E22ECDC05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23" y="3479"/>
              <a:ext cx="2314" cy="1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8" name="Line 8">
              <a:extLst>
                <a:ext uri="{FF2B5EF4-FFF2-40B4-BE49-F238E27FC236}">
                  <a16:creationId xmlns:a16="http://schemas.microsoft.com/office/drawing/2014/main" id="{9EA2E54A-5051-86B5-52D2-EBD068B5DA8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123" y="3479"/>
              <a:ext cx="1" cy="23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9" name="Line 9">
              <a:extLst>
                <a:ext uri="{FF2B5EF4-FFF2-40B4-BE49-F238E27FC236}">
                  <a16:creationId xmlns:a16="http://schemas.microsoft.com/office/drawing/2014/main" id="{8A5D14E3-D845-D0D9-1207-FDFD568F207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380" y="3479"/>
              <a:ext cx="1" cy="23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0" name="Line 10">
              <a:extLst>
                <a:ext uri="{FF2B5EF4-FFF2-40B4-BE49-F238E27FC236}">
                  <a16:creationId xmlns:a16="http://schemas.microsoft.com/office/drawing/2014/main" id="{F587D371-F04C-619C-3EE9-78A0CDD042D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637" y="3479"/>
              <a:ext cx="1" cy="23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1" name="Line 11">
              <a:extLst>
                <a:ext uri="{FF2B5EF4-FFF2-40B4-BE49-F238E27FC236}">
                  <a16:creationId xmlns:a16="http://schemas.microsoft.com/office/drawing/2014/main" id="{E7A5A4B9-6575-C3D5-4401-075C52FF5FD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894" y="3479"/>
              <a:ext cx="1" cy="23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2" name="Line 12">
              <a:extLst>
                <a:ext uri="{FF2B5EF4-FFF2-40B4-BE49-F238E27FC236}">
                  <a16:creationId xmlns:a16="http://schemas.microsoft.com/office/drawing/2014/main" id="{750D2F05-BED9-BDE3-5D19-1C97819AE25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151" y="3479"/>
              <a:ext cx="1" cy="23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3" name="Line 13">
              <a:extLst>
                <a:ext uri="{FF2B5EF4-FFF2-40B4-BE49-F238E27FC236}">
                  <a16:creationId xmlns:a16="http://schemas.microsoft.com/office/drawing/2014/main" id="{E0B218EC-9E45-80F4-42A6-8BD45A0AECB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408" y="3479"/>
              <a:ext cx="1" cy="23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4" name="Line 14">
              <a:extLst>
                <a:ext uri="{FF2B5EF4-FFF2-40B4-BE49-F238E27FC236}">
                  <a16:creationId xmlns:a16="http://schemas.microsoft.com/office/drawing/2014/main" id="{D5FF00BB-7773-8F03-170D-252C34D728A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665" y="3479"/>
              <a:ext cx="1" cy="23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5" name="Line 15">
              <a:extLst>
                <a:ext uri="{FF2B5EF4-FFF2-40B4-BE49-F238E27FC236}">
                  <a16:creationId xmlns:a16="http://schemas.microsoft.com/office/drawing/2014/main" id="{5AB78198-BD2E-703A-565F-2FE60F45394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922" y="3479"/>
              <a:ext cx="1" cy="23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6" name="Line 16">
              <a:extLst>
                <a:ext uri="{FF2B5EF4-FFF2-40B4-BE49-F238E27FC236}">
                  <a16:creationId xmlns:a16="http://schemas.microsoft.com/office/drawing/2014/main" id="{F0E55945-DCCE-7C8C-EBC6-198AD3F36A4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180" y="3479"/>
              <a:ext cx="1" cy="23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7" name="Rectangle 17">
              <a:extLst>
                <a:ext uri="{FF2B5EF4-FFF2-40B4-BE49-F238E27FC236}">
                  <a16:creationId xmlns:a16="http://schemas.microsoft.com/office/drawing/2014/main" id="{F0A5B1CE-8DCD-E55A-8DE0-80D4524580F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59" y="3560"/>
              <a:ext cx="134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500">
                  <a:solidFill>
                    <a:srgbClr val="000000"/>
                  </a:solidFill>
                </a:rPr>
                <a:t>22</a:t>
              </a:r>
              <a:endParaRPr lang="en-US" altLang="en-US" sz="800"/>
            </a:p>
          </p:txBody>
        </p:sp>
        <p:sp>
          <p:nvSpPr>
            <p:cNvPr id="18" name="Rectangle 18">
              <a:extLst>
                <a:ext uri="{FF2B5EF4-FFF2-40B4-BE49-F238E27FC236}">
                  <a16:creationId xmlns:a16="http://schemas.microsoft.com/office/drawing/2014/main" id="{7704A1CC-6B39-8633-20A3-4F5F3C75951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16" y="3560"/>
              <a:ext cx="134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500">
                  <a:solidFill>
                    <a:srgbClr val="000000"/>
                  </a:solidFill>
                </a:rPr>
                <a:t>24</a:t>
              </a:r>
              <a:endParaRPr lang="en-US" altLang="en-US" sz="800"/>
            </a:p>
          </p:txBody>
        </p:sp>
        <p:sp>
          <p:nvSpPr>
            <p:cNvPr id="19" name="Rectangle 19">
              <a:extLst>
                <a:ext uri="{FF2B5EF4-FFF2-40B4-BE49-F238E27FC236}">
                  <a16:creationId xmlns:a16="http://schemas.microsoft.com/office/drawing/2014/main" id="{51C98416-49B6-740F-1B6F-23E5FB8D369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73" y="3560"/>
              <a:ext cx="134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500">
                  <a:solidFill>
                    <a:srgbClr val="000000"/>
                  </a:solidFill>
                </a:rPr>
                <a:t>26</a:t>
              </a:r>
              <a:endParaRPr lang="en-US" altLang="en-US" sz="800"/>
            </a:p>
          </p:txBody>
        </p:sp>
        <p:sp>
          <p:nvSpPr>
            <p:cNvPr id="20" name="Rectangle 20">
              <a:extLst>
                <a:ext uri="{FF2B5EF4-FFF2-40B4-BE49-F238E27FC236}">
                  <a16:creationId xmlns:a16="http://schemas.microsoft.com/office/drawing/2014/main" id="{572FE8B8-75B7-63F3-306D-96B8E6BBC6F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30" y="3560"/>
              <a:ext cx="134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500">
                  <a:solidFill>
                    <a:srgbClr val="000000"/>
                  </a:solidFill>
                </a:rPr>
                <a:t>28</a:t>
              </a:r>
              <a:endParaRPr lang="en-US" altLang="en-US" sz="800"/>
            </a:p>
          </p:txBody>
        </p:sp>
        <p:sp>
          <p:nvSpPr>
            <p:cNvPr id="21" name="Rectangle 21">
              <a:extLst>
                <a:ext uri="{FF2B5EF4-FFF2-40B4-BE49-F238E27FC236}">
                  <a16:creationId xmlns:a16="http://schemas.microsoft.com/office/drawing/2014/main" id="{A9B309E3-49AA-56BD-5C0B-309835C82E7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87" y="3560"/>
              <a:ext cx="134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500">
                  <a:solidFill>
                    <a:srgbClr val="000000"/>
                  </a:solidFill>
                </a:rPr>
                <a:t>30</a:t>
              </a:r>
              <a:endParaRPr lang="en-US" altLang="en-US" sz="800"/>
            </a:p>
          </p:txBody>
        </p:sp>
        <p:sp>
          <p:nvSpPr>
            <p:cNvPr id="22" name="Rectangle 22">
              <a:extLst>
                <a:ext uri="{FF2B5EF4-FFF2-40B4-BE49-F238E27FC236}">
                  <a16:creationId xmlns:a16="http://schemas.microsoft.com/office/drawing/2014/main" id="{D19EAB7E-EF1B-04DF-07A3-CBC1D0E512C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44" y="3560"/>
              <a:ext cx="134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500">
                  <a:solidFill>
                    <a:srgbClr val="000000"/>
                  </a:solidFill>
                </a:rPr>
                <a:t>32</a:t>
              </a:r>
              <a:endParaRPr lang="en-US" altLang="en-US" sz="800"/>
            </a:p>
          </p:txBody>
        </p:sp>
        <p:sp>
          <p:nvSpPr>
            <p:cNvPr id="23" name="Rectangle 23">
              <a:extLst>
                <a:ext uri="{FF2B5EF4-FFF2-40B4-BE49-F238E27FC236}">
                  <a16:creationId xmlns:a16="http://schemas.microsoft.com/office/drawing/2014/main" id="{CAD007FD-19FB-55D8-1FA2-29006BC3ED4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02" y="3560"/>
              <a:ext cx="134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500">
                  <a:solidFill>
                    <a:srgbClr val="000000"/>
                  </a:solidFill>
                </a:rPr>
                <a:t>34</a:t>
              </a:r>
              <a:endParaRPr lang="en-US" altLang="en-US" sz="800"/>
            </a:p>
          </p:txBody>
        </p:sp>
        <p:sp>
          <p:nvSpPr>
            <p:cNvPr id="24" name="Rectangle 24">
              <a:extLst>
                <a:ext uri="{FF2B5EF4-FFF2-40B4-BE49-F238E27FC236}">
                  <a16:creationId xmlns:a16="http://schemas.microsoft.com/office/drawing/2014/main" id="{64C6D0D4-AE84-33AF-529D-5D8DDC67B82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58" y="3560"/>
              <a:ext cx="134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500">
                  <a:solidFill>
                    <a:srgbClr val="000000"/>
                  </a:solidFill>
                </a:rPr>
                <a:t>36</a:t>
              </a:r>
              <a:endParaRPr lang="en-US" altLang="en-US" sz="800"/>
            </a:p>
          </p:txBody>
        </p:sp>
        <p:sp>
          <p:nvSpPr>
            <p:cNvPr id="25" name="Rectangle 25">
              <a:extLst>
                <a:ext uri="{FF2B5EF4-FFF2-40B4-BE49-F238E27FC236}">
                  <a16:creationId xmlns:a16="http://schemas.microsoft.com/office/drawing/2014/main" id="{B592D7D5-CB01-9011-0FB8-0CC9B2AE7B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16" y="3560"/>
              <a:ext cx="134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500">
                  <a:solidFill>
                    <a:srgbClr val="000000"/>
                  </a:solidFill>
                </a:rPr>
                <a:t>38</a:t>
              </a:r>
              <a:endParaRPr lang="en-US" altLang="en-US" sz="800"/>
            </a:p>
          </p:txBody>
        </p:sp>
        <p:sp>
          <p:nvSpPr>
            <p:cNvPr id="26" name="Rectangle 26">
              <a:extLst>
                <a:ext uri="{FF2B5EF4-FFF2-40B4-BE49-F238E27FC236}">
                  <a16:creationId xmlns:a16="http://schemas.microsoft.com/office/drawing/2014/main" id="{847FD27E-4E12-B2B8-E74A-CDC752814E2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23" y="1578"/>
              <a:ext cx="1018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600">
                  <a:solidFill>
                    <a:srgbClr val="000000"/>
                  </a:solidFill>
                </a:rPr>
                <a:t>Actieve kracht (N)</a:t>
              </a:r>
              <a:endParaRPr lang="en-US" altLang="en-US" sz="800"/>
            </a:p>
          </p:txBody>
        </p:sp>
        <p:sp>
          <p:nvSpPr>
            <p:cNvPr id="27" name="Line 27">
              <a:extLst>
                <a:ext uri="{FF2B5EF4-FFF2-40B4-BE49-F238E27FC236}">
                  <a16:creationId xmlns:a16="http://schemas.microsoft.com/office/drawing/2014/main" id="{9E6C18EB-F084-6DBF-4F0C-0004B36DBA7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123" y="1859"/>
              <a:ext cx="1" cy="1620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8" name="Line 28">
              <a:extLst>
                <a:ext uri="{FF2B5EF4-FFF2-40B4-BE49-F238E27FC236}">
                  <a16:creationId xmlns:a16="http://schemas.microsoft.com/office/drawing/2014/main" id="{9D872DA5-0ED6-C0BF-0216-D15AB8506DC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00" y="3479"/>
              <a:ext cx="23" cy="1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9" name="Line 29">
              <a:extLst>
                <a:ext uri="{FF2B5EF4-FFF2-40B4-BE49-F238E27FC236}">
                  <a16:creationId xmlns:a16="http://schemas.microsoft.com/office/drawing/2014/main" id="{DA4C6B2E-907C-28D9-5582-4F20EA8BF56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00" y="3247"/>
              <a:ext cx="23" cy="1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30" name="Line 30">
              <a:extLst>
                <a:ext uri="{FF2B5EF4-FFF2-40B4-BE49-F238E27FC236}">
                  <a16:creationId xmlns:a16="http://schemas.microsoft.com/office/drawing/2014/main" id="{0EA05700-0A95-79AF-BAA0-FCF16D23C21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00" y="3016"/>
              <a:ext cx="23" cy="1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31" name="Line 31">
              <a:extLst>
                <a:ext uri="{FF2B5EF4-FFF2-40B4-BE49-F238E27FC236}">
                  <a16:creationId xmlns:a16="http://schemas.microsoft.com/office/drawing/2014/main" id="{E259A754-55BB-6EE0-7A6B-71C53CE03D6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00" y="2785"/>
              <a:ext cx="23" cy="1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32" name="Line 32">
              <a:extLst>
                <a:ext uri="{FF2B5EF4-FFF2-40B4-BE49-F238E27FC236}">
                  <a16:creationId xmlns:a16="http://schemas.microsoft.com/office/drawing/2014/main" id="{B4815B4C-5108-00A7-7434-84C127059E3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00" y="2553"/>
              <a:ext cx="23" cy="1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33" name="Line 33">
              <a:extLst>
                <a:ext uri="{FF2B5EF4-FFF2-40B4-BE49-F238E27FC236}">
                  <a16:creationId xmlns:a16="http://schemas.microsoft.com/office/drawing/2014/main" id="{5645E6BF-B9F1-384B-9D9F-985236FCB40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00" y="2322"/>
              <a:ext cx="23" cy="1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34" name="Line 34">
              <a:extLst>
                <a:ext uri="{FF2B5EF4-FFF2-40B4-BE49-F238E27FC236}">
                  <a16:creationId xmlns:a16="http://schemas.microsoft.com/office/drawing/2014/main" id="{EBB074CB-6B72-C484-9404-B06955D5829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00" y="2090"/>
              <a:ext cx="23" cy="1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35" name="Line 35">
              <a:extLst>
                <a:ext uri="{FF2B5EF4-FFF2-40B4-BE49-F238E27FC236}">
                  <a16:creationId xmlns:a16="http://schemas.microsoft.com/office/drawing/2014/main" id="{BD9DF8BD-4404-9809-9475-0AC2F785DC5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00" y="1859"/>
              <a:ext cx="23" cy="1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36" name="Rectangle 36">
              <a:extLst>
                <a:ext uri="{FF2B5EF4-FFF2-40B4-BE49-F238E27FC236}">
                  <a16:creationId xmlns:a16="http://schemas.microsoft.com/office/drawing/2014/main" id="{DB867E4E-0BD1-9BC8-D404-D72E7AE4AC7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78" y="3414"/>
              <a:ext cx="67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500">
                  <a:solidFill>
                    <a:srgbClr val="000000"/>
                  </a:solidFill>
                </a:rPr>
                <a:t>0</a:t>
              </a:r>
              <a:endParaRPr lang="en-US" altLang="en-US" sz="800"/>
            </a:p>
          </p:txBody>
        </p:sp>
        <p:sp>
          <p:nvSpPr>
            <p:cNvPr id="37" name="Rectangle 37">
              <a:extLst>
                <a:ext uri="{FF2B5EF4-FFF2-40B4-BE49-F238E27FC236}">
                  <a16:creationId xmlns:a16="http://schemas.microsoft.com/office/drawing/2014/main" id="{9C7B8F8F-5FDC-07C8-EA93-F52DBFC5085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78" y="3183"/>
              <a:ext cx="67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500">
                  <a:solidFill>
                    <a:srgbClr val="000000"/>
                  </a:solidFill>
                </a:rPr>
                <a:t>2</a:t>
              </a:r>
              <a:endParaRPr lang="en-US" altLang="en-US" sz="800"/>
            </a:p>
          </p:txBody>
        </p:sp>
        <p:sp>
          <p:nvSpPr>
            <p:cNvPr id="38" name="Rectangle 38">
              <a:extLst>
                <a:ext uri="{FF2B5EF4-FFF2-40B4-BE49-F238E27FC236}">
                  <a16:creationId xmlns:a16="http://schemas.microsoft.com/office/drawing/2014/main" id="{50A6B345-0A70-C720-938E-032F15D6D71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78" y="2951"/>
              <a:ext cx="67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500">
                  <a:solidFill>
                    <a:srgbClr val="000000"/>
                  </a:solidFill>
                </a:rPr>
                <a:t>4</a:t>
              </a:r>
              <a:endParaRPr lang="en-US" altLang="en-US" sz="800"/>
            </a:p>
          </p:txBody>
        </p:sp>
        <p:sp>
          <p:nvSpPr>
            <p:cNvPr id="39" name="Rectangle 39">
              <a:extLst>
                <a:ext uri="{FF2B5EF4-FFF2-40B4-BE49-F238E27FC236}">
                  <a16:creationId xmlns:a16="http://schemas.microsoft.com/office/drawing/2014/main" id="{9BD40583-040C-EF9A-B8C3-3ADB5B92637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78" y="2720"/>
              <a:ext cx="67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500">
                  <a:solidFill>
                    <a:srgbClr val="000000"/>
                  </a:solidFill>
                </a:rPr>
                <a:t>6</a:t>
              </a:r>
              <a:endParaRPr lang="en-US" altLang="en-US" sz="800"/>
            </a:p>
          </p:txBody>
        </p:sp>
        <p:sp>
          <p:nvSpPr>
            <p:cNvPr id="40" name="Rectangle 40">
              <a:extLst>
                <a:ext uri="{FF2B5EF4-FFF2-40B4-BE49-F238E27FC236}">
                  <a16:creationId xmlns:a16="http://schemas.microsoft.com/office/drawing/2014/main" id="{CAAE077B-3796-B5FE-B1F6-A3F76E3D8FE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78" y="2488"/>
              <a:ext cx="67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500">
                  <a:solidFill>
                    <a:srgbClr val="000000"/>
                  </a:solidFill>
                </a:rPr>
                <a:t>8</a:t>
              </a:r>
              <a:endParaRPr lang="en-US" altLang="en-US" sz="800"/>
            </a:p>
          </p:txBody>
        </p:sp>
        <p:sp>
          <p:nvSpPr>
            <p:cNvPr id="41" name="Rectangle 41">
              <a:extLst>
                <a:ext uri="{FF2B5EF4-FFF2-40B4-BE49-F238E27FC236}">
                  <a16:creationId xmlns:a16="http://schemas.microsoft.com/office/drawing/2014/main" id="{C5D663D6-46C4-318B-A67C-0DDEB912D4C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14" y="2257"/>
              <a:ext cx="134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500">
                  <a:solidFill>
                    <a:srgbClr val="000000"/>
                  </a:solidFill>
                </a:rPr>
                <a:t>10</a:t>
              </a:r>
              <a:endParaRPr lang="en-US" altLang="en-US" sz="800"/>
            </a:p>
          </p:txBody>
        </p:sp>
        <p:sp>
          <p:nvSpPr>
            <p:cNvPr id="42" name="Rectangle 42">
              <a:extLst>
                <a:ext uri="{FF2B5EF4-FFF2-40B4-BE49-F238E27FC236}">
                  <a16:creationId xmlns:a16="http://schemas.microsoft.com/office/drawing/2014/main" id="{38965A43-2BAF-5EE9-9397-D602C1D6BF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14" y="2026"/>
              <a:ext cx="134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500">
                  <a:solidFill>
                    <a:srgbClr val="000000"/>
                  </a:solidFill>
                </a:rPr>
                <a:t>12</a:t>
              </a:r>
              <a:endParaRPr lang="en-US" altLang="en-US" sz="800"/>
            </a:p>
          </p:txBody>
        </p:sp>
        <p:sp>
          <p:nvSpPr>
            <p:cNvPr id="43" name="Rectangle 43">
              <a:extLst>
                <a:ext uri="{FF2B5EF4-FFF2-40B4-BE49-F238E27FC236}">
                  <a16:creationId xmlns:a16="http://schemas.microsoft.com/office/drawing/2014/main" id="{D407D66B-7C37-22AD-01C0-4A0331AFF0B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14" y="1794"/>
              <a:ext cx="134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500">
                  <a:solidFill>
                    <a:srgbClr val="000000"/>
                  </a:solidFill>
                </a:rPr>
                <a:t>14</a:t>
              </a:r>
              <a:endParaRPr lang="en-US" altLang="en-US" sz="800"/>
            </a:p>
          </p:txBody>
        </p:sp>
        <p:sp>
          <p:nvSpPr>
            <p:cNvPr id="44" name="Line 44">
              <a:extLst>
                <a:ext uri="{FF2B5EF4-FFF2-40B4-BE49-F238E27FC236}">
                  <a16:creationId xmlns:a16="http://schemas.microsoft.com/office/drawing/2014/main" id="{1F59E4DF-64BF-DE2B-CEB0-5EF40B86ADB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396" y="3393"/>
              <a:ext cx="144" cy="86"/>
            </a:xfrm>
            <a:prstGeom prst="line">
              <a:avLst/>
            </a:prstGeom>
            <a:noFill/>
            <a:ln w="222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45" name="Freeform 45">
              <a:extLst>
                <a:ext uri="{FF2B5EF4-FFF2-40B4-BE49-F238E27FC236}">
                  <a16:creationId xmlns:a16="http://schemas.microsoft.com/office/drawing/2014/main" id="{3C927EDC-8CE1-4229-936E-CD05D4F6E913}"/>
                </a:ext>
              </a:extLst>
            </p:cNvPr>
            <p:cNvSpPr>
              <a:spLocks/>
            </p:cNvSpPr>
            <p:nvPr/>
          </p:nvSpPr>
          <p:spPr bwMode="auto">
            <a:xfrm flipV="1">
              <a:off x="3540" y="1978"/>
              <a:ext cx="1608" cy="1415"/>
            </a:xfrm>
            <a:custGeom>
              <a:avLst/>
              <a:gdLst>
                <a:gd name="T0" fmla="*/ 0 w 3473"/>
                <a:gd name="T1" fmla="*/ 0 h 3056"/>
                <a:gd name="T2" fmla="*/ 0 w 3473"/>
                <a:gd name="T3" fmla="*/ 0 h 3056"/>
                <a:gd name="T4" fmla="*/ 0 w 3473"/>
                <a:gd name="T5" fmla="*/ 0 h 3056"/>
                <a:gd name="T6" fmla="*/ 0 w 3473"/>
                <a:gd name="T7" fmla="*/ 0 h 3056"/>
                <a:gd name="T8" fmla="*/ 0 w 3473"/>
                <a:gd name="T9" fmla="*/ 0 h 3056"/>
                <a:gd name="T10" fmla="*/ 0 w 3473"/>
                <a:gd name="T11" fmla="*/ 0 h 3056"/>
                <a:gd name="T12" fmla="*/ 0 w 3473"/>
                <a:gd name="T13" fmla="*/ 0 h 3056"/>
                <a:gd name="T14" fmla="*/ 0 w 3473"/>
                <a:gd name="T15" fmla="*/ 0 h 3056"/>
                <a:gd name="T16" fmla="*/ 0 w 3473"/>
                <a:gd name="T17" fmla="*/ 0 h 3056"/>
                <a:gd name="T18" fmla="*/ 0 w 3473"/>
                <a:gd name="T19" fmla="*/ 0 h 3056"/>
                <a:gd name="T20" fmla="*/ 0 w 3473"/>
                <a:gd name="T21" fmla="*/ 0 h 305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3473"/>
                <a:gd name="T34" fmla="*/ 0 h 3056"/>
                <a:gd name="T35" fmla="*/ 3473 w 3473"/>
                <a:gd name="T36" fmla="*/ 3056 h 305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3473" h="3056">
                  <a:moveTo>
                    <a:pt x="0" y="0"/>
                  </a:moveTo>
                  <a:lnTo>
                    <a:pt x="348" y="455"/>
                  </a:lnTo>
                  <a:lnTo>
                    <a:pt x="695" y="1038"/>
                  </a:lnTo>
                  <a:lnTo>
                    <a:pt x="1042" y="1647"/>
                  </a:lnTo>
                  <a:lnTo>
                    <a:pt x="1389" y="2203"/>
                  </a:lnTo>
                  <a:lnTo>
                    <a:pt x="1736" y="2645"/>
                  </a:lnTo>
                  <a:lnTo>
                    <a:pt x="2084" y="2935"/>
                  </a:lnTo>
                  <a:lnTo>
                    <a:pt x="2431" y="3056"/>
                  </a:lnTo>
                  <a:lnTo>
                    <a:pt x="2778" y="3009"/>
                  </a:lnTo>
                  <a:lnTo>
                    <a:pt x="3125" y="2818"/>
                  </a:lnTo>
                  <a:lnTo>
                    <a:pt x="3473" y="2528"/>
                  </a:lnTo>
                </a:path>
              </a:pathLst>
            </a:custGeom>
            <a:noFill/>
            <a:ln w="222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46" name="Oval 46">
              <a:extLst>
                <a:ext uri="{FF2B5EF4-FFF2-40B4-BE49-F238E27FC236}">
                  <a16:creationId xmlns:a16="http://schemas.microsoft.com/office/drawing/2014/main" id="{DED85DAB-853E-F455-E858-D99D7DD94D4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25" y="3377"/>
              <a:ext cx="31" cy="31"/>
            </a:xfrm>
            <a:prstGeom prst="ellipse">
              <a:avLst/>
            </a:prstGeom>
            <a:solidFill>
              <a:srgbClr val="FF0000"/>
            </a:solidFill>
            <a:ln w="14288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47" name="Oval 47">
              <a:extLst>
                <a:ext uri="{FF2B5EF4-FFF2-40B4-BE49-F238E27FC236}">
                  <a16:creationId xmlns:a16="http://schemas.microsoft.com/office/drawing/2014/main" id="{DD6E8C0D-3BBD-7314-46EE-602BCD4CFA2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86" y="3166"/>
              <a:ext cx="31" cy="32"/>
            </a:xfrm>
            <a:prstGeom prst="ellipse">
              <a:avLst/>
            </a:prstGeom>
            <a:solidFill>
              <a:srgbClr val="FF0000"/>
            </a:solidFill>
            <a:ln w="14288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48" name="Oval 48">
              <a:extLst>
                <a:ext uri="{FF2B5EF4-FFF2-40B4-BE49-F238E27FC236}">
                  <a16:creationId xmlns:a16="http://schemas.microsoft.com/office/drawing/2014/main" id="{E269B62D-1E57-E4D7-7023-72F97D04440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47" y="2896"/>
              <a:ext cx="31" cy="32"/>
            </a:xfrm>
            <a:prstGeom prst="ellipse">
              <a:avLst/>
            </a:prstGeom>
            <a:solidFill>
              <a:srgbClr val="FF0000"/>
            </a:solidFill>
            <a:ln w="14288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49" name="Oval 49">
              <a:extLst>
                <a:ext uri="{FF2B5EF4-FFF2-40B4-BE49-F238E27FC236}">
                  <a16:creationId xmlns:a16="http://schemas.microsoft.com/office/drawing/2014/main" id="{D722E610-69B4-0758-9E40-5F383D3960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07" y="2615"/>
              <a:ext cx="32" cy="31"/>
            </a:xfrm>
            <a:prstGeom prst="ellipse">
              <a:avLst/>
            </a:prstGeom>
            <a:solidFill>
              <a:srgbClr val="FF0000"/>
            </a:solidFill>
            <a:ln w="14288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50" name="Oval 50">
              <a:extLst>
                <a:ext uri="{FF2B5EF4-FFF2-40B4-BE49-F238E27FC236}">
                  <a16:creationId xmlns:a16="http://schemas.microsoft.com/office/drawing/2014/main" id="{4997BFCF-145A-E2F4-5BA3-FC30D5AF605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68" y="2357"/>
              <a:ext cx="31" cy="32"/>
            </a:xfrm>
            <a:prstGeom prst="ellipse">
              <a:avLst/>
            </a:prstGeom>
            <a:solidFill>
              <a:srgbClr val="FF0000"/>
            </a:solidFill>
            <a:ln w="14288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51" name="Oval 51">
              <a:extLst>
                <a:ext uri="{FF2B5EF4-FFF2-40B4-BE49-F238E27FC236}">
                  <a16:creationId xmlns:a16="http://schemas.microsoft.com/office/drawing/2014/main" id="{A8B82DBA-F70F-9D75-60D6-FC7F2B70835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8" y="2153"/>
              <a:ext cx="32" cy="31"/>
            </a:xfrm>
            <a:prstGeom prst="ellipse">
              <a:avLst/>
            </a:prstGeom>
            <a:solidFill>
              <a:srgbClr val="FF0000"/>
            </a:solidFill>
            <a:ln w="14288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52" name="Oval 52">
              <a:extLst>
                <a:ext uri="{FF2B5EF4-FFF2-40B4-BE49-F238E27FC236}">
                  <a16:creationId xmlns:a16="http://schemas.microsoft.com/office/drawing/2014/main" id="{8ED8A051-C829-A5A6-BCA7-F118EAB85F9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89" y="2018"/>
              <a:ext cx="32" cy="32"/>
            </a:xfrm>
            <a:prstGeom prst="ellipse">
              <a:avLst/>
            </a:prstGeom>
            <a:solidFill>
              <a:srgbClr val="FF0000"/>
            </a:solidFill>
            <a:ln w="14288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53" name="Oval 53">
              <a:extLst>
                <a:ext uri="{FF2B5EF4-FFF2-40B4-BE49-F238E27FC236}">
                  <a16:creationId xmlns:a16="http://schemas.microsoft.com/office/drawing/2014/main" id="{EA3BAD0E-DB32-6EC3-911A-ABA8D33BFEA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50" y="1962"/>
              <a:ext cx="31" cy="32"/>
            </a:xfrm>
            <a:prstGeom prst="ellipse">
              <a:avLst/>
            </a:prstGeom>
            <a:solidFill>
              <a:srgbClr val="FF0000"/>
            </a:solidFill>
            <a:ln w="14288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54" name="Oval 54">
              <a:extLst>
                <a:ext uri="{FF2B5EF4-FFF2-40B4-BE49-F238E27FC236}">
                  <a16:creationId xmlns:a16="http://schemas.microsoft.com/office/drawing/2014/main" id="{CF29D2D0-BA9C-0698-FF24-EE38204FE2D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11" y="1984"/>
              <a:ext cx="31" cy="31"/>
            </a:xfrm>
            <a:prstGeom prst="ellipse">
              <a:avLst/>
            </a:prstGeom>
            <a:solidFill>
              <a:srgbClr val="FF0000"/>
            </a:solidFill>
            <a:ln w="14288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55" name="Oval 55">
              <a:extLst>
                <a:ext uri="{FF2B5EF4-FFF2-40B4-BE49-F238E27FC236}">
                  <a16:creationId xmlns:a16="http://schemas.microsoft.com/office/drawing/2014/main" id="{4A6900C7-D0D9-AF36-73B5-EDE00EDA210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71" y="2073"/>
              <a:ext cx="32" cy="31"/>
            </a:xfrm>
            <a:prstGeom prst="ellipse">
              <a:avLst/>
            </a:prstGeom>
            <a:solidFill>
              <a:srgbClr val="FF0000"/>
            </a:solidFill>
            <a:ln w="14288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56" name="Oval 56">
              <a:extLst>
                <a:ext uri="{FF2B5EF4-FFF2-40B4-BE49-F238E27FC236}">
                  <a16:creationId xmlns:a16="http://schemas.microsoft.com/office/drawing/2014/main" id="{D63C6740-972D-0BB3-6F72-70611F21C16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32" y="2207"/>
              <a:ext cx="32" cy="31"/>
            </a:xfrm>
            <a:prstGeom prst="ellipse">
              <a:avLst/>
            </a:prstGeom>
            <a:solidFill>
              <a:srgbClr val="FF0000"/>
            </a:solidFill>
            <a:ln w="14288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57" name="Oval 57">
              <a:extLst>
                <a:ext uri="{FF2B5EF4-FFF2-40B4-BE49-F238E27FC236}">
                  <a16:creationId xmlns:a16="http://schemas.microsoft.com/office/drawing/2014/main" id="{0083B410-0B48-BD51-3990-EBD22CD2463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62" y="3458"/>
              <a:ext cx="36" cy="35"/>
            </a:xfrm>
            <a:prstGeom prst="ellipse">
              <a:avLst/>
            </a:prstGeom>
            <a:solidFill>
              <a:srgbClr val="000000"/>
            </a:solidFill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58" name="Oval 58">
              <a:extLst>
                <a:ext uri="{FF2B5EF4-FFF2-40B4-BE49-F238E27FC236}">
                  <a16:creationId xmlns:a16="http://schemas.microsoft.com/office/drawing/2014/main" id="{6BAB27FF-FA63-5B32-1B97-EAFDF781B6F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62" y="3457"/>
              <a:ext cx="36" cy="36"/>
            </a:xfrm>
            <a:prstGeom prst="ellipse">
              <a:avLst/>
            </a:prstGeom>
            <a:solidFill>
              <a:srgbClr val="FF0000"/>
            </a:solidFill>
            <a:ln w="7938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AA908F29-5DF9-2664-1D1C-52058C79B467}"/>
              </a:ext>
            </a:extLst>
          </p:cNvPr>
          <p:cNvGrpSpPr>
            <a:grpSpLocks/>
          </p:cNvGrpSpPr>
          <p:nvPr/>
        </p:nvGrpSpPr>
        <p:grpSpPr bwMode="auto">
          <a:xfrm>
            <a:off x="4259263" y="2997201"/>
            <a:ext cx="4945062" cy="3711575"/>
            <a:chOff x="2735262" y="2996952"/>
            <a:chExt cx="4945064" cy="3711823"/>
          </a:xfrm>
        </p:grpSpPr>
        <p:pic>
          <p:nvPicPr>
            <p:cNvPr id="60" name="Picture 14" descr="muscle inactive">
              <a:extLst>
                <a:ext uri="{FF2B5EF4-FFF2-40B4-BE49-F238E27FC236}">
                  <a16:creationId xmlns:a16="http://schemas.microsoft.com/office/drawing/2014/main" id="{F2AEF293-EB04-C2E1-D197-F05E455F786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062" r="60153" b="16576"/>
            <a:stretch>
              <a:fillRect/>
            </a:stretch>
          </p:blipFill>
          <p:spPr bwMode="auto">
            <a:xfrm>
              <a:off x="2843212" y="3559969"/>
              <a:ext cx="1512888" cy="1512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" name="Picture 12" descr="muscle inactive">
              <a:extLst>
                <a:ext uri="{FF2B5EF4-FFF2-40B4-BE49-F238E27FC236}">
                  <a16:creationId xmlns:a16="http://schemas.microsoft.com/office/drawing/2014/main" id="{366F795B-EE2C-D367-A1AE-2E3BF5537E1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006" t="17062" b="16576"/>
            <a:stretch>
              <a:fillRect/>
            </a:stretch>
          </p:blipFill>
          <p:spPr bwMode="auto">
            <a:xfrm>
              <a:off x="2735262" y="5241925"/>
              <a:ext cx="1728788" cy="14668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62" name="Straight Arrow Connector 61">
              <a:extLst>
                <a:ext uri="{FF2B5EF4-FFF2-40B4-BE49-F238E27FC236}">
                  <a16:creationId xmlns:a16="http://schemas.microsoft.com/office/drawing/2014/main" id="{187F2415-52A4-55DA-A997-7B0DD5FB6831}"/>
                </a:ext>
              </a:extLst>
            </p:cNvPr>
            <p:cNvCxnSpPr>
              <a:endCxn id="53" idx="5"/>
            </p:cNvCxnSpPr>
            <p:nvPr/>
          </p:nvCxnSpPr>
          <p:spPr>
            <a:xfrm flipH="1">
              <a:off x="7672389" y="2996952"/>
              <a:ext cx="7937" cy="779515"/>
            </a:xfrm>
            <a:prstGeom prst="straightConnector1">
              <a:avLst/>
            </a:prstGeom>
            <a:ln w="127000">
              <a:solidFill>
                <a:srgbClr val="002060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63" name="Picture 5">
            <a:extLst>
              <a:ext uri="{FF2B5EF4-FFF2-40B4-BE49-F238E27FC236}">
                <a16:creationId xmlns:a16="http://schemas.microsoft.com/office/drawing/2014/main" id="{51B82141-10E4-DFAB-E99F-ADAA52B4EB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1351" y="875455"/>
            <a:ext cx="1190495" cy="21143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4" name="Slide Number Placeholder 2">
            <a:extLst>
              <a:ext uri="{FF2B5EF4-FFF2-40B4-BE49-F238E27FC236}">
                <a16:creationId xmlns:a16="http://schemas.microsoft.com/office/drawing/2014/main" id="{1D6986AF-6F25-CD2A-ADF1-7FA03B1768D4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nl-N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C1A647D-0ADD-47B7-A2A6-D876ABDAEA27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6532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EDB709-9B0C-B404-7415-49BD4DC3F5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 err="1">
                <a:solidFill>
                  <a:srgbClr val="002060"/>
                </a:solidFill>
                <a:latin typeface="Calibri" pitchFamily="34" charset="0"/>
              </a:rPr>
              <a:t>Mitochondriën</a:t>
            </a:r>
            <a:r>
              <a:rPr lang="en-US" altLang="en-US" b="1" dirty="0">
                <a:solidFill>
                  <a:srgbClr val="002060"/>
                </a:solidFill>
                <a:latin typeface="Calibri" pitchFamily="34" charset="0"/>
              </a:rPr>
              <a:t>  voor </a:t>
            </a:r>
            <a:r>
              <a:rPr lang="en-US" altLang="en-US" b="1" dirty="0" err="1">
                <a:solidFill>
                  <a:srgbClr val="002060"/>
                </a:solidFill>
                <a:latin typeface="Calibri" pitchFamily="34" charset="0"/>
              </a:rPr>
              <a:t>uithoudingsvermogen</a:t>
            </a:r>
            <a:r>
              <a:rPr lang="en-US" altLang="en-US" b="1" dirty="0">
                <a:solidFill>
                  <a:srgbClr val="002060"/>
                </a:solidFill>
                <a:latin typeface="Calibri" pitchFamily="34" charset="0"/>
              </a:rPr>
              <a:t> </a:t>
            </a:r>
            <a:br>
              <a:rPr lang="en-GB" altLang="en-US" b="1" dirty="0">
                <a:latin typeface="Calibri" pitchFamily="34" charset="0"/>
              </a:rPr>
            </a:br>
            <a:endParaRPr lang="en-NL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10542A2-D58D-0EE5-921A-B1F6BE08F28A}"/>
              </a:ext>
            </a:extLst>
          </p:cNvPr>
          <p:cNvSpPr txBox="1"/>
          <p:nvPr/>
        </p:nvSpPr>
        <p:spPr>
          <a:xfrm>
            <a:off x="3049466" y="3244334"/>
            <a:ext cx="609893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1800" b="1" dirty="0" err="1">
                <a:latin typeface="Calibri" pitchFamily="34" charset="0"/>
              </a:rPr>
              <a:t>Activatie</a:t>
            </a:r>
            <a:r>
              <a:rPr lang="en-US" altLang="en-US" sz="1800" b="1" dirty="0">
                <a:latin typeface="Calibri" pitchFamily="34" charset="0"/>
              </a:rPr>
              <a:t> </a:t>
            </a:r>
            <a:r>
              <a:rPr lang="en-US" altLang="en-US" sz="1800" b="1" dirty="0" err="1">
                <a:latin typeface="Calibri" pitchFamily="34" charset="0"/>
              </a:rPr>
              <a:t>en</a:t>
            </a:r>
            <a:r>
              <a:rPr lang="en-US" altLang="en-US" sz="1800" b="1" dirty="0">
                <a:latin typeface="Calibri" pitchFamily="34" charset="0"/>
              </a:rPr>
              <a:t> </a:t>
            </a:r>
            <a:r>
              <a:rPr lang="en-US" altLang="en-US" sz="1800" b="1" dirty="0" err="1">
                <a:latin typeface="Calibri" pitchFamily="34" charset="0"/>
              </a:rPr>
              <a:t>contractie</a:t>
            </a:r>
            <a:r>
              <a:rPr lang="en-US" altLang="en-US" sz="1800" b="1" dirty="0">
                <a:latin typeface="Calibri" pitchFamily="34" charset="0"/>
              </a:rPr>
              <a:t> van </a:t>
            </a:r>
            <a:r>
              <a:rPr lang="en-US" altLang="en-US" sz="1800" b="1" dirty="0" err="1">
                <a:latin typeface="Calibri" pitchFamily="34" charset="0"/>
              </a:rPr>
              <a:t>spieren</a:t>
            </a:r>
            <a:r>
              <a:rPr lang="en-US" altLang="en-US" sz="1800" b="1" dirty="0">
                <a:latin typeface="Calibri" pitchFamily="34" charset="0"/>
              </a:rPr>
              <a:t> </a:t>
            </a:r>
            <a:endParaRPr lang="en-NL" dirty="0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B878C7C4-2EF3-3ECE-2BEA-05BA8CE260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462"/>
          <a:stretch>
            <a:fillRect/>
          </a:stretch>
        </p:blipFill>
        <p:spPr bwMode="auto">
          <a:xfrm>
            <a:off x="3605214" y="1308100"/>
            <a:ext cx="7413625" cy="408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2">
            <a:extLst>
              <a:ext uri="{FF2B5EF4-FFF2-40B4-BE49-F238E27FC236}">
                <a16:creationId xmlns:a16="http://schemas.microsoft.com/office/drawing/2014/main" id="{5CCD0C3C-0D2D-0C33-09D7-919D7346FC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89426" y="1858963"/>
            <a:ext cx="1655763" cy="3683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Membraan</a:t>
            </a:r>
            <a:endParaRPr lang="en-GB" altLang="en-US" sz="1800"/>
          </a:p>
        </p:txBody>
      </p:sp>
      <p:sp>
        <p:nvSpPr>
          <p:cNvPr id="8" name="TextBox 4">
            <a:extLst>
              <a:ext uri="{FF2B5EF4-FFF2-40B4-BE49-F238E27FC236}">
                <a16:creationId xmlns:a16="http://schemas.microsoft.com/office/drawing/2014/main" id="{246C48E2-E947-4A59-7068-384220E63D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45188" y="1308100"/>
            <a:ext cx="2044700" cy="3698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Mitochondrion</a:t>
            </a:r>
            <a:endParaRPr lang="en-GB" altLang="en-US" sz="1800"/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A2AAF4EA-C997-0027-14AC-627A19CB3B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06576" y="6445250"/>
            <a:ext cx="92995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i="1"/>
              <a:t>Blausen.com staff, Blausen Gallery 2014, wikiversity journal of medicine.</a:t>
            </a:r>
            <a:endParaRPr lang="en-GB" altLang="en-US" sz="1800"/>
          </a:p>
        </p:txBody>
      </p:sp>
      <p:sp>
        <p:nvSpPr>
          <p:cNvPr id="10" name="TextBox 6">
            <a:extLst>
              <a:ext uri="{FF2B5EF4-FFF2-40B4-BE49-F238E27FC236}">
                <a16:creationId xmlns:a16="http://schemas.microsoft.com/office/drawing/2014/main" id="{615BB0AE-257A-A6F7-16F7-C1BBFAADC0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44064" y="1633538"/>
            <a:ext cx="2046287" cy="3683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Myofibril </a:t>
            </a:r>
            <a:endParaRPr lang="en-GB" altLang="en-US" sz="1800"/>
          </a:p>
        </p:txBody>
      </p:sp>
      <p:sp>
        <p:nvSpPr>
          <p:cNvPr id="11" name="TextBox 7">
            <a:extLst>
              <a:ext uri="{FF2B5EF4-FFF2-40B4-BE49-F238E27FC236}">
                <a16:creationId xmlns:a16="http://schemas.microsoft.com/office/drawing/2014/main" id="{8985A48F-0409-6711-6640-88F1EB5D1C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89425" y="5400675"/>
            <a:ext cx="2044700" cy="3683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Kern</a:t>
            </a:r>
            <a:endParaRPr lang="en-GB" altLang="en-US" sz="1800"/>
          </a:p>
        </p:txBody>
      </p:sp>
      <p:pic>
        <p:nvPicPr>
          <p:cNvPr id="13" name="Picture 9">
            <a:extLst>
              <a:ext uri="{FF2B5EF4-FFF2-40B4-BE49-F238E27FC236}">
                <a16:creationId xmlns:a16="http://schemas.microsoft.com/office/drawing/2014/main" id="{5FE498E4-9099-F0F4-0BEF-93176D0DE3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98" t="7791" r="16489" b="16914"/>
          <a:stretch>
            <a:fillRect/>
          </a:stretch>
        </p:blipFill>
        <p:spPr bwMode="auto">
          <a:xfrm>
            <a:off x="2084389" y="1362076"/>
            <a:ext cx="1520825" cy="2016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34F1B9CF-D289-B1BC-6032-87470D3AAA03}"/>
              </a:ext>
            </a:extLst>
          </p:cNvPr>
          <p:cNvCxnSpPr/>
          <p:nvPr/>
        </p:nvCxnSpPr>
        <p:spPr>
          <a:xfrm flipH="1">
            <a:off x="2495551" y="2043114"/>
            <a:ext cx="1109663" cy="1335087"/>
          </a:xfrm>
          <a:prstGeom prst="straightConnector1">
            <a:avLst/>
          </a:prstGeom>
          <a:ln w="381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Slide Number Placeholder 1">
            <a:extLst>
              <a:ext uri="{FF2B5EF4-FFF2-40B4-BE49-F238E27FC236}">
                <a16:creationId xmlns:a16="http://schemas.microsoft.com/office/drawing/2014/main" id="{2732BF97-AD7E-8CD1-9F17-C6DA26608CB4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nl-N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C1A647D-0ADD-47B7-A2A6-D876ABDAEA27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89119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>
            <a:extLst>
              <a:ext uri="{FF2B5EF4-FFF2-40B4-BE49-F238E27FC236}">
                <a16:creationId xmlns:a16="http://schemas.microsoft.com/office/drawing/2014/main" id="{013A044F-DA46-AE5D-3354-47451028E4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6626" y="3113965"/>
            <a:ext cx="7921625" cy="3539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nl-NL" altLang="en-US" b="1" dirty="0">
                <a:latin typeface="Calibri" pitchFamily="34" charset="0"/>
              </a:rPr>
              <a:t>Aantal spiervezels	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nl-NL" altLang="en-US" b="1" dirty="0">
                <a:latin typeface="Calibri" pitchFamily="34" charset="0"/>
              </a:rPr>
              <a:t>Spiervezeldikte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nl-NL" altLang="en-US" b="1" dirty="0">
                <a:latin typeface="Calibri" pitchFamily="34" charset="0"/>
              </a:rPr>
              <a:t>Spiervezellengte	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nl-NL" altLang="en-US" b="1" dirty="0">
                <a:latin typeface="Calibri" pitchFamily="34" charset="0"/>
              </a:rPr>
              <a:t>Energiefabriek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nl-NL" altLang="en-US" b="1" dirty="0">
                <a:latin typeface="Calibri" pitchFamily="34" charset="0"/>
              </a:rPr>
              <a:t>(mitochondrion)  </a:t>
            </a:r>
            <a:r>
              <a:rPr lang="nl-NL" altLang="en-US" dirty="0">
                <a:latin typeface="Arial Rounded MT Bold" pitchFamily="34" charset="0"/>
              </a:rPr>
              <a:t>				</a:t>
            </a:r>
          </a:p>
        </p:txBody>
      </p:sp>
      <p:sp>
        <p:nvSpPr>
          <p:cNvPr id="5" name="Text Box 9">
            <a:extLst>
              <a:ext uri="{FF2B5EF4-FFF2-40B4-BE49-F238E27FC236}">
                <a16:creationId xmlns:a16="http://schemas.microsoft.com/office/drawing/2014/main" id="{2A100B81-7697-35F5-94A2-32FA2A7F8D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15139" y="3203975"/>
            <a:ext cx="2593975" cy="5794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nl-NL" altLang="en-US">
                <a:latin typeface="Arial Rounded MT Bold" pitchFamily="34" charset="0"/>
              </a:rPr>
              <a:t>?		?</a:t>
            </a:r>
            <a:endParaRPr lang="en-US" altLang="en-US">
              <a:latin typeface="Arial Rounded MT Bold" pitchFamily="34" charset="0"/>
            </a:endParaRPr>
          </a:p>
        </p:txBody>
      </p:sp>
      <p:sp>
        <p:nvSpPr>
          <p:cNvPr id="6" name="Text Box 10">
            <a:extLst>
              <a:ext uri="{FF2B5EF4-FFF2-40B4-BE49-F238E27FC236}">
                <a16:creationId xmlns:a16="http://schemas.microsoft.com/office/drawing/2014/main" id="{C9C0D869-64A2-534B-36B1-CAFCFBE017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43700" y="3947946"/>
            <a:ext cx="2808288" cy="57943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nl-NL" altLang="en-US" dirty="0">
                <a:latin typeface="Arial Rounded MT Bold" pitchFamily="34" charset="0"/>
              </a:rPr>
              <a:t>++		- - </a:t>
            </a:r>
          </a:p>
        </p:txBody>
      </p:sp>
      <p:sp>
        <p:nvSpPr>
          <p:cNvPr id="7" name="Rectangle 12">
            <a:extLst>
              <a:ext uri="{FF2B5EF4-FFF2-40B4-BE49-F238E27FC236}">
                <a16:creationId xmlns:a16="http://schemas.microsoft.com/office/drawing/2014/main" id="{2B193FB0-803D-4DCA-140A-0D54D4D886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1200" y="9863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 dirty="0" err="1">
                <a:solidFill>
                  <a:srgbClr val="002060"/>
                </a:solidFill>
                <a:latin typeface="Calibri" pitchFamily="34" charset="0"/>
              </a:rPr>
              <a:t>Spiereigenschappen</a:t>
            </a:r>
            <a:r>
              <a:rPr lang="en-US" altLang="en-US" b="1" dirty="0">
                <a:solidFill>
                  <a:srgbClr val="002060"/>
                </a:solidFill>
                <a:latin typeface="Calibri" pitchFamily="34" charset="0"/>
              </a:rPr>
              <a:t>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2060"/>
                </a:solidFill>
                <a:latin typeface="Calibri" pitchFamily="34" charset="0"/>
              </a:rPr>
              <a:t>sprinter vs. </a:t>
            </a:r>
            <a:r>
              <a:rPr lang="en-US" altLang="en-US" b="1" dirty="0" err="1">
                <a:solidFill>
                  <a:srgbClr val="002060"/>
                </a:solidFill>
                <a:latin typeface="Calibri" pitchFamily="34" charset="0"/>
              </a:rPr>
              <a:t>duuratleet</a:t>
            </a:r>
            <a:endParaRPr lang="nl-NL" altLang="en-US" b="1" dirty="0">
              <a:solidFill>
                <a:srgbClr val="002060"/>
              </a:solidFill>
              <a:latin typeface="Calibri" pitchFamily="34" charset="0"/>
            </a:endParaRPr>
          </a:p>
        </p:txBody>
      </p:sp>
      <p:sp>
        <p:nvSpPr>
          <p:cNvPr id="8" name="Text Box 10">
            <a:extLst>
              <a:ext uri="{FF2B5EF4-FFF2-40B4-BE49-F238E27FC236}">
                <a16:creationId xmlns:a16="http://schemas.microsoft.com/office/drawing/2014/main" id="{44F96ED4-DD66-EAC5-5CA9-5C63B67BE5D8}"/>
              </a:ext>
            </a:extLst>
          </p:cNvPr>
          <p:cNvSpPr txBox="1">
            <a:spLocks noChangeArrowheads="1"/>
          </p:cNvSpPr>
          <p:nvPr/>
        </p:nvSpPr>
        <p:spPr bwMode="auto">
          <a:xfrm flipH="1" flipV="1">
            <a:off x="6551893" y="5414687"/>
            <a:ext cx="2808287" cy="57943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nl-NL" altLang="en-US" dirty="0">
                <a:latin typeface="Arial Rounded MT Bold" pitchFamily="34" charset="0"/>
              </a:rPr>
              <a:t>+++            - -</a:t>
            </a:r>
          </a:p>
        </p:txBody>
      </p:sp>
      <p:pic>
        <p:nvPicPr>
          <p:cNvPr id="9" name="Picture 10">
            <a:extLst>
              <a:ext uri="{FF2B5EF4-FFF2-40B4-BE49-F238E27FC236}">
                <a16:creationId xmlns:a16="http://schemas.microsoft.com/office/drawing/2014/main" id="{FA306682-DBEC-52E0-C6CB-2D4399161DA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2657" y="5233522"/>
            <a:ext cx="1196975" cy="925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5" descr="D:\congressen\BME2017\Muscle_Fibre_DK_AL327374_diycqs.png">
            <a:extLst>
              <a:ext uri="{FF2B5EF4-FFF2-40B4-BE49-F238E27FC236}">
                <a16:creationId xmlns:a16="http://schemas.microsoft.com/office/drawing/2014/main" id="{0AD51B35-3E77-E5CF-2005-B9425FA8CC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018"/>
          <a:stretch>
            <a:fillRect/>
          </a:stretch>
        </p:blipFill>
        <p:spPr bwMode="auto">
          <a:xfrm rot="-1922276">
            <a:off x="5218113" y="3670701"/>
            <a:ext cx="1263650" cy="67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0F5DEBD9-1BB6-02ED-5001-F5E3634D5A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50" r="32204"/>
          <a:stretch>
            <a:fillRect/>
          </a:stretch>
        </p:blipFill>
        <p:spPr bwMode="auto">
          <a:xfrm>
            <a:off x="6650977" y="1304925"/>
            <a:ext cx="895956" cy="17190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4">
            <a:extLst>
              <a:ext uri="{FF2B5EF4-FFF2-40B4-BE49-F238E27FC236}">
                <a16:creationId xmlns:a16="http://schemas.microsoft.com/office/drawing/2014/main" id="{271A21D5-DC9F-148F-52E2-2DB1D2E2FF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3563" y="1268414"/>
            <a:ext cx="984226" cy="17555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 Box 10">
            <a:extLst>
              <a:ext uri="{FF2B5EF4-FFF2-40B4-BE49-F238E27FC236}">
                <a16:creationId xmlns:a16="http://schemas.microsoft.com/office/drawing/2014/main" id="{8EEB3721-9BE7-DF2F-823B-FFF756A8C6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71075" y="4623021"/>
            <a:ext cx="2808288" cy="57943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nl-NL" altLang="en-US" dirty="0">
                <a:latin typeface="Arial Rounded MT Bold" pitchFamily="34" charset="0"/>
              </a:rPr>
              <a:t>++		- - </a:t>
            </a:r>
          </a:p>
        </p:txBody>
      </p:sp>
      <p:sp>
        <p:nvSpPr>
          <p:cNvPr id="14" name="Slide Number Placeholder 1">
            <a:extLst>
              <a:ext uri="{FF2B5EF4-FFF2-40B4-BE49-F238E27FC236}">
                <a16:creationId xmlns:a16="http://schemas.microsoft.com/office/drawing/2014/main" id="{45145B7C-3387-1DD6-7E41-8E1C6EE187DA}"/>
              </a:ext>
            </a:extLst>
          </p:cNvPr>
          <p:cNvSpPr txBox="1">
            <a:spLocks/>
          </p:cNvSpPr>
          <p:nvPr/>
        </p:nvSpPr>
        <p:spPr>
          <a:xfrm>
            <a:off x="10382693" y="6288270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nl-N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C1A647D-0ADD-47B7-A2A6-D876ABDAEA27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3434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 animBg="1"/>
      <p:bldP spid="1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E7CB53BC-0D2A-4CB9-89AC-F483BBEC6A48" descr="A189FA4E-039B-45D1-8EDD-050E221556A9@vu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602"/>
          <a:stretch/>
        </p:blipFill>
        <p:spPr bwMode="auto">
          <a:xfrm>
            <a:off x="5012282" y="1221646"/>
            <a:ext cx="5655718" cy="51305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955357" y="144428"/>
            <a:ext cx="729081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b="1" dirty="0">
                <a:solidFill>
                  <a:srgbClr val="002060"/>
                </a:solidFill>
              </a:rPr>
              <a:t>Peakvermogen is nauw gerelateerd aan spiervolume </a:t>
            </a:r>
            <a:endParaRPr lang="en-US" sz="3200" b="1" dirty="0">
              <a:solidFill>
                <a:srgbClr val="00206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831089" y="6268961"/>
            <a:ext cx="84609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Van der Zwaard et al. 2018</a:t>
            </a:r>
            <a:endParaRPr lang="en-US" dirty="0"/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21"/>
          <a:stretch/>
        </p:blipFill>
        <p:spPr bwMode="auto">
          <a:xfrm>
            <a:off x="2417456" y="1943835"/>
            <a:ext cx="1771786" cy="1380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427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491"/>
          <a:stretch/>
        </p:blipFill>
        <p:spPr bwMode="auto">
          <a:xfrm>
            <a:off x="2110238" y="4059070"/>
            <a:ext cx="2572006" cy="1683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29" tIns="45715" rIns="91429" bIns="45715" rtlCol="0" anchor="ctr"/>
          <a:lstStyle>
            <a:defPPr>
              <a:defRPr lang="en-US"/>
            </a:defPPr>
            <a:lvl1pPr marL="0" algn="r" defTabSz="91429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145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90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35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81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726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871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16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161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C1A647D-0ADD-47B7-A2A6-D876ABDAEA27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510999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8E39F981-BA53-C179-E720-7F2438ECCEDD}"/>
              </a:ext>
            </a:extLst>
          </p:cNvPr>
          <p:cNvSpPr txBox="1">
            <a:spLocks/>
          </p:cNvSpPr>
          <p:nvPr/>
        </p:nvSpPr>
        <p:spPr>
          <a:xfrm>
            <a:off x="838200" y="28100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rgbClr val="1481C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 b="1" dirty="0" err="1">
                <a:solidFill>
                  <a:srgbClr val="002060"/>
                </a:solidFill>
                <a:latin typeface="+mn-lt"/>
              </a:rPr>
              <a:t>Moleculaire</a:t>
            </a:r>
            <a:r>
              <a:rPr lang="en-GB" sz="3600" b="1" dirty="0">
                <a:solidFill>
                  <a:srgbClr val="002060"/>
                </a:solidFill>
                <a:latin typeface="+mn-lt"/>
              </a:rPr>
              <a:t> </a:t>
            </a:r>
            <a:r>
              <a:rPr lang="en-GB" sz="3600" b="1" dirty="0" err="1">
                <a:solidFill>
                  <a:srgbClr val="002060"/>
                </a:solidFill>
                <a:latin typeface="+mn-lt"/>
              </a:rPr>
              <a:t>mechanismen</a:t>
            </a:r>
            <a:r>
              <a:rPr lang="en-GB" sz="3600" b="1" dirty="0">
                <a:solidFill>
                  <a:srgbClr val="002060"/>
                </a:solidFill>
                <a:latin typeface="+mn-lt"/>
              </a:rPr>
              <a:t> van </a:t>
            </a:r>
            <a:r>
              <a:rPr lang="en-GB" sz="3600" b="1" dirty="0" err="1">
                <a:solidFill>
                  <a:srgbClr val="002060"/>
                </a:solidFill>
                <a:latin typeface="+mn-lt"/>
              </a:rPr>
              <a:t>spieradapatie</a:t>
            </a:r>
            <a:r>
              <a:rPr lang="en-GB" sz="3600" b="1" dirty="0">
                <a:solidFill>
                  <a:srgbClr val="002060"/>
                </a:solidFill>
                <a:latin typeface="+mn-lt"/>
              </a:rPr>
              <a:t>..</a:t>
            </a:r>
          </a:p>
          <a:p>
            <a:r>
              <a:rPr lang="en-GB" sz="3600" b="1" dirty="0" err="1">
                <a:solidFill>
                  <a:srgbClr val="002060"/>
                </a:solidFill>
                <a:latin typeface="+mn-lt"/>
              </a:rPr>
              <a:t>Spieren</a:t>
            </a:r>
            <a:r>
              <a:rPr lang="en-GB" sz="3600" b="1" dirty="0">
                <a:solidFill>
                  <a:srgbClr val="002060"/>
                </a:solidFill>
                <a:latin typeface="+mn-lt"/>
              </a:rPr>
              <a:t> </a:t>
            </a:r>
            <a:r>
              <a:rPr lang="en-GB" sz="3600" b="1" dirty="0" err="1">
                <a:solidFill>
                  <a:srgbClr val="002060"/>
                </a:solidFill>
                <a:latin typeface="+mn-lt"/>
              </a:rPr>
              <a:t>produceren</a:t>
            </a:r>
            <a:r>
              <a:rPr lang="en-GB" sz="3600" b="1" dirty="0">
                <a:solidFill>
                  <a:srgbClr val="002060"/>
                </a:solidFill>
                <a:latin typeface="+mn-lt"/>
              </a:rPr>
              <a:t> </a:t>
            </a:r>
            <a:r>
              <a:rPr lang="en-GB" sz="3600" b="1" dirty="0" err="1">
                <a:solidFill>
                  <a:srgbClr val="002060"/>
                </a:solidFill>
                <a:latin typeface="+mn-lt"/>
              </a:rPr>
              <a:t>signaaleiwitten</a:t>
            </a:r>
            <a:r>
              <a:rPr lang="en-GB" sz="3600" b="1" dirty="0">
                <a:solidFill>
                  <a:srgbClr val="002060"/>
                </a:solidFill>
                <a:latin typeface="+mn-lt"/>
              </a:rPr>
              <a:t> voor </a:t>
            </a:r>
            <a:r>
              <a:rPr lang="en-GB" sz="3600" b="1" dirty="0" err="1">
                <a:solidFill>
                  <a:srgbClr val="002060"/>
                </a:solidFill>
                <a:latin typeface="+mn-lt"/>
              </a:rPr>
              <a:t>adaptatie</a:t>
            </a:r>
            <a:endParaRPr lang="nl-NL" sz="3600" b="1" dirty="0">
              <a:solidFill>
                <a:srgbClr val="002060"/>
              </a:solidFill>
              <a:latin typeface="+mn-lt"/>
            </a:endParaRPr>
          </a:p>
        </p:txBody>
      </p:sp>
      <p:pic>
        <p:nvPicPr>
          <p:cNvPr id="5" name="Content Placeholder 5">
            <a:extLst>
              <a:ext uri="{FF2B5EF4-FFF2-40B4-BE49-F238E27FC236}">
                <a16:creationId xmlns:a16="http://schemas.microsoft.com/office/drawing/2014/main" id="{40DC7E01-4C22-94E0-F7AE-3C67BFD52E6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3" t="8657" r="3434" b="23507"/>
          <a:stretch/>
        </p:blipFill>
        <p:spPr>
          <a:xfrm>
            <a:off x="1936122" y="1606570"/>
            <a:ext cx="9535613" cy="482867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264F276-776C-A093-5008-D2010D20B55D}"/>
              </a:ext>
            </a:extLst>
          </p:cNvPr>
          <p:cNvSpPr txBox="1"/>
          <p:nvPr/>
        </p:nvSpPr>
        <p:spPr>
          <a:xfrm>
            <a:off x="8991600" y="6330462"/>
            <a:ext cx="22977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/>
              <a:t>Courtesey</a:t>
            </a:r>
            <a:r>
              <a:rPr lang="en-GB" dirty="0"/>
              <a:t> Andi Shi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173667601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4295775" y="1052513"/>
            <a:ext cx="3455988" cy="792162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/>
              <a:t>Max Force</a:t>
            </a:r>
          </a:p>
        </p:txBody>
      </p:sp>
      <p:sp>
        <p:nvSpPr>
          <p:cNvPr id="4099" name="TextBox 2"/>
          <p:cNvSpPr txBox="1">
            <a:spLocks noChangeArrowheads="1"/>
          </p:cNvSpPr>
          <p:nvPr/>
        </p:nvSpPr>
        <p:spPr bwMode="auto">
          <a:xfrm>
            <a:off x="4727575" y="1196975"/>
            <a:ext cx="302418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 err="1"/>
              <a:t>Maximale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kracht</a:t>
            </a:r>
            <a:r>
              <a:rPr lang="en-US" altLang="en-US" sz="2800" b="1" dirty="0"/>
              <a:t> </a:t>
            </a:r>
            <a:endParaRPr lang="en-US" altLang="en-US" sz="2800" dirty="0"/>
          </a:p>
        </p:txBody>
      </p:sp>
      <p:cxnSp>
        <p:nvCxnSpPr>
          <p:cNvPr id="5" name="Straight Arrow Connector 4"/>
          <p:cNvCxnSpPr/>
          <p:nvPr/>
        </p:nvCxnSpPr>
        <p:spPr>
          <a:xfrm rot="5400000">
            <a:off x="7787482" y="1377157"/>
            <a:ext cx="936625" cy="1588"/>
          </a:xfrm>
          <a:prstGeom prst="straightConnector1">
            <a:avLst/>
          </a:prstGeom>
          <a:ln w="349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4583113" y="2276475"/>
            <a:ext cx="3168650" cy="378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/>
              <a:t># </a:t>
            </a:r>
            <a:r>
              <a:rPr lang="en-US" altLang="en-US" sz="2400" dirty="0" err="1"/>
              <a:t>spiervezels</a:t>
            </a:r>
            <a:endParaRPr lang="en-US" altLang="en-US" sz="2400" dirty="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 dirty="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 dirty="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 err="1"/>
              <a:t>Spiervezel</a:t>
            </a:r>
            <a:r>
              <a:rPr lang="en-US" altLang="en-US" sz="2400" dirty="0"/>
              <a:t> </a:t>
            </a:r>
            <a:r>
              <a:rPr lang="en-US" altLang="en-US" sz="2400" dirty="0" err="1"/>
              <a:t>dikte</a:t>
            </a:r>
            <a:r>
              <a:rPr lang="en-US" altLang="en-US" sz="2400" dirty="0"/>
              <a:t> (CSA)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 dirty="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 dirty="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 err="1"/>
              <a:t>Specifieke</a:t>
            </a:r>
            <a:r>
              <a:rPr lang="en-US" altLang="en-US" sz="2400" dirty="0"/>
              <a:t> </a:t>
            </a:r>
            <a:r>
              <a:rPr lang="en-US" altLang="en-US" sz="2400" dirty="0" err="1"/>
              <a:t>kracht</a:t>
            </a:r>
            <a:endParaRPr lang="en-US" altLang="en-US" sz="2400" dirty="0"/>
          </a:p>
        </p:txBody>
      </p:sp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2720" y="692150"/>
            <a:ext cx="2136775" cy="2736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86730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8862" y="281354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b="1" dirty="0" err="1">
                <a:solidFill>
                  <a:srgbClr val="002060"/>
                </a:solidFill>
                <a:latin typeface="+mn-lt"/>
              </a:rPr>
              <a:t>Veroudering</a:t>
            </a:r>
            <a:r>
              <a:rPr lang="en-US" sz="3600" b="1" dirty="0">
                <a:solidFill>
                  <a:srgbClr val="002060"/>
                </a:solidFill>
                <a:latin typeface="+mn-lt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+mn-lt"/>
              </a:rPr>
              <a:t>en</a:t>
            </a:r>
            <a:r>
              <a:rPr lang="en-US" sz="3600" b="1" dirty="0">
                <a:solidFill>
                  <a:srgbClr val="002060"/>
                </a:solidFill>
                <a:latin typeface="+mn-lt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+mn-lt"/>
              </a:rPr>
              <a:t>verlies</a:t>
            </a:r>
            <a:r>
              <a:rPr lang="en-US" sz="3600" b="1" dirty="0">
                <a:solidFill>
                  <a:srgbClr val="002060"/>
                </a:solidFill>
                <a:latin typeface="+mn-lt"/>
              </a:rPr>
              <a:t> van </a:t>
            </a:r>
            <a:r>
              <a:rPr lang="en-US" sz="3600" b="1" dirty="0" err="1">
                <a:solidFill>
                  <a:srgbClr val="002060"/>
                </a:solidFill>
                <a:latin typeface="+mn-lt"/>
              </a:rPr>
              <a:t>spiermassa</a:t>
            </a:r>
            <a:endParaRPr lang="en-US" sz="3600" b="1" dirty="0">
              <a:solidFill>
                <a:srgbClr val="002060"/>
              </a:solidFill>
              <a:latin typeface="+mn-lt"/>
            </a:endParaRPr>
          </a:p>
        </p:txBody>
      </p:sp>
      <p:pic>
        <p:nvPicPr>
          <p:cNvPr id="2150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8237" y="1584940"/>
            <a:ext cx="4876800" cy="46869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68425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0BC677-0477-1434-11C6-21B1AC8ACC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NL"/>
          </a:p>
        </p:txBody>
      </p:sp>
      <p:pic>
        <p:nvPicPr>
          <p:cNvPr id="14339" name="Picture 4">
            <a:extLst>
              <a:ext uri="{FF2B5EF4-FFF2-40B4-BE49-F238E27FC236}">
                <a16:creationId xmlns:a16="http://schemas.microsoft.com/office/drawing/2014/main" id="{9CA540C1-8179-062D-6865-646E31C96A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5193" y="1443038"/>
            <a:ext cx="7434263" cy="5049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50D4EF04-D4E0-2B0B-3BCC-1D80E9BEAF83}"/>
              </a:ext>
            </a:extLst>
          </p:cNvPr>
          <p:cNvSpPr txBox="1">
            <a:spLocks noGrp="1"/>
          </p:cNvSpPr>
          <p:nvPr>
            <p:ph type="title"/>
          </p:nvPr>
        </p:nvSpPr>
        <p:spPr bwMode="auto">
          <a:xfrm>
            <a:off x="1015410" y="258799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nl-NL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Aantal 60 </a:t>
            </a:r>
            <a:r>
              <a:rPr lang="en-US" altLang="nl-NL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</a:t>
            </a:r>
            <a:r>
              <a:rPr lang="en-US" altLang="nl-NL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80 </a:t>
            </a:r>
            <a:r>
              <a:rPr lang="en-US" altLang="nl-NL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plussers</a:t>
            </a:r>
            <a:r>
              <a:rPr lang="en-US" altLang="nl-NL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nl-NL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neemt</a:t>
            </a:r>
            <a:r>
              <a:rPr lang="en-US" altLang="nl-NL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nl-NL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naar</a:t>
            </a:r>
            <a:r>
              <a:rPr lang="en-US" altLang="nl-NL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br>
              <a:rPr lang="en-US" altLang="nl-NL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altLang="nl-NL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verwachting</a:t>
            </a:r>
            <a:r>
              <a:rPr lang="en-US" altLang="nl-NL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nl-NL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snel</a:t>
            </a:r>
            <a:r>
              <a:rPr lang="en-US" altLang="nl-NL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toe</a:t>
            </a:r>
          </a:p>
        </p:txBody>
      </p:sp>
    </p:spTree>
    <p:extLst>
      <p:ext uri="{BB962C8B-B14F-4D97-AF65-F5344CB8AC3E}">
        <p14:creationId xmlns:p14="http://schemas.microsoft.com/office/powerpoint/2010/main" val="66215299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 err="1">
                <a:solidFill>
                  <a:srgbClr val="002060"/>
                </a:solidFill>
                <a:latin typeface="+mn-lt"/>
              </a:rPr>
              <a:t>Veroudering</a:t>
            </a:r>
            <a:r>
              <a:rPr lang="en-US" sz="3600" b="1" dirty="0">
                <a:solidFill>
                  <a:srgbClr val="002060"/>
                </a:solidFill>
                <a:latin typeface="+mn-lt"/>
              </a:rPr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 err="1">
                <a:solidFill>
                  <a:srgbClr val="002060"/>
                </a:solidFill>
              </a:rPr>
              <a:t>Spierverzwakking</a:t>
            </a:r>
            <a:endParaRPr lang="en-US" sz="2800" dirty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en-US" sz="2800" dirty="0">
                <a:solidFill>
                  <a:srgbClr val="002060"/>
                </a:solidFill>
              </a:rPr>
              <a:t>	</a:t>
            </a:r>
            <a:r>
              <a:rPr lang="en-US" sz="2800" dirty="0" err="1">
                <a:solidFill>
                  <a:srgbClr val="002060"/>
                </a:solidFill>
              </a:rPr>
              <a:t>spiervezelatrofie</a:t>
            </a:r>
            <a:endParaRPr lang="en-US" sz="2800" dirty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en-US" sz="2800" dirty="0">
                <a:solidFill>
                  <a:srgbClr val="002060"/>
                </a:solidFill>
              </a:rPr>
              <a:t>	</a:t>
            </a:r>
            <a:r>
              <a:rPr lang="en-US" sz="2800" dirty="0" err="1">
                <a:solidFill>
                  <a:srgbClr val="002060"/>
                </a:solidFill>
              </a:rPr>
              <a:t>verlies</a:t>
            </a:r>
            <a:r>
              <a:rPr lang="en-US" sz="2800" dirty="0">
                <a:solidFill>
                  <a:srgbClr val="002060"/>
                </a:solidFill>
              </a:rPr>
              <a:t> van </a:t>
            </a:r>
            <a:r>
              <a:rPr lang="en-US" sz="2800" dirty="0" err="1">
                <a:solidFill>
                  <a:srgbClr val="002060"/>
                </a:solidFill>
              </a:rPr>
              <a:t>spiervezels</a:t>
            </a:r>
            <a:endParaRPr lang="en-US" sz="2800" dirty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en-US" sz="2800" dirty="0">
                <a:solidFill>
                  <a:srgbClr val="002060"/>
                </a:solidFill>
              </a:rPr>
              <a:t>	</a:t>
            </a:r>
            <a:r>
              <a:rPr lang="en-US" sz="2800" dirty="0" err="1">
                <a:solidFill>
                  <a:srgbClr val="002060"/>
                </a:solidFill>
              </a:rPr>
              <a:t>afname</a:t>
            </a:r>
            <a:r>
              <a:rPr lang="en-US" sz="2800" dirty="0">
                <a:solidFill>
                  <a:srgbClr val="002060"/>
                </a:solidFill>
              </a:rPr>
              <a:t> in </a:t>
            </a:r>
            <a:r>
              <a:rPr lang="en-US" sz="2800" dirty="0" err="1">
                <a:solidFill>
                  <a:srgbClr val="002060"/>
                </a:solidFill>
              </a:rPr>
              <a:t>specifieke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kracht</a:t>
            </a:r>
            <a:r>
              <a:rPr lang="en-US" sz="2800" dirty="0">
                <a:solidFill>
                  <a:srgbClr val="002060"/>
                </a:solidFill>
              </a:rPr>
              <a:t> (</a:t>
            </a:r>
            <a:r>
              <a:rPr lang="en-US" sz="2800" dirty="0" err="1">
                <a:solidFill>
                  <a:srgbClr val="002060"/>
                </a:solidFill>
              </a:rPr>
              <a:t>kwaliteit</a:t>
            </a:r>
            <a:r>
              <a:rPr lang="en-US" sz="2800" dirty="0">
                <a:solidFill>
                  <a:srgbClr val="002060"/>
                </a:solidFill>
              </a:rPr>
              <a:t>)</a:t>
            </a:r>
          </a:p>
          <a:p>
            <a:pPr marL="0" indent="0">
              <a:buNone/>
            </a:pPr>
            <a:endParaRPr lang="en-US" sz="2800" dirty="0">
              <a:solidFill>
                <a:srgbClr val="002060"/>
              </a:solidFill>
            </a:endParaRPr>
          </a:p>
          <a:p>
            <a:r>
              <a:rPr lang="en-US" sz="2800" dirty="0" err="1">
                <a:solidFill>
                  <a:srgbClr val="002060"/>
                </a:solidFill>
              </a:rPr>
              <a:t>Verandering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naar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een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langzaam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spiervezeltype</a:t>
            </a:r>
            <a:endParaRPr lang="en-US" sz="2800" dirty="0">
              <a:solidFill>
                <a:srgbClr val="002060"/>
              </a:solidFill>
            </a:endParaRP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518574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5293" y="330789"/>
            <a:ext cx="10972800" cy="1143000"/>
          </a:xfrm>
        </p:spPr>
        <p:txBody>
          <a:bodyPr>
            <a:normAutofit/>
          </a:bodyPr>
          <a:lstStyle/>
          <a:p>
            <a:r>
              <a:rPr lang="en-GB" sz="3600" b="1" dirty="0" err="1">
                <a:solidFill>
                  <a:srgbClr val="002060"/>
                </a:solidFill>
                <a:latin typeface="+mn-lt"/>
              </a:rPr>
              <a:t>Bewegen</a:t>
            </a:r>
            <a:r>
              <a:rPr lang="en-GB" sz="3600" b="1" dirty="0">
                <a:solidFill>
                  <a:srgbClr val="002060"/>
                </a:solidFill>
                <a:latin typeface="+mn-lt"/>
              </a:rPr>
              <a:t> om te </a:t>
            </a:r>
            <a:r>
              <a:rPr lang="en-GB" sz="3600" b="1" dirty="0" err="1">
                <a:solidFill>
                  <a:srgbClr val="002060"/>
                </a:solidFill>
                <a:latin typeface="+mn-lt"/>
              </a:rPr>
              <a:t>herstellen</a:t>
            </a:r>
            <a:r>
              <a:rPr lang="en-GB" sz="3600" b="1" dirty="0">
                <a:solidFill>
                  <a:srgbClr val="002060"/>
                </a:solidFill>
                <a:latin typeface="+mn-lt"/>
              </a:rPr>
              <a:t> van </a:t>
            </a:r>
            <a:r>
              <a:rPr lang="en-GB" sz="3600" b="1" dirty="0" err="1">
                <a:solidFill>
                  <a:srgbClr val="002060"/>
                </a:solidFill>
                <a:latin typeface="+mn-lt"/>
              </a:rPr>
              <a:t>een</a:t>
            </a:r>
            <a:r>
              <a:rPr lang="en-GB" sz="3600" b="1" dirty="0">
                <a:solidFill>
                  <a:srgbClr val="002060"/>
                </a:solidFill>
                <a:latin typeface="+mn-lt"/>
              </a:rPr>
              <a:t> </a:t>
            </a:r>
            <a:r>
              <a:rPr lang="en-GB" sz="3600" b="1" dirty="0" err="1">
                <a:solidFill>
                  <a:srgbClr val="002060"/>
                </a:solidFill>
                <a:latin typeface="+mn-lt"/>
              </a:rPr>
              <a:t>spierblessure</a:t>
            </a:r>
            <a:endParaRPr lang="nl-NL" sz="3600" b="1" dirty="0">
              <a:solidFill>
                <a:srgbClr val="002060"/>
              </a:solidFill>
              <a:latin typeface="+mn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t="6130"/>
          <a:stretch/>
        </p:blipFill>
        <p:spPr>
          <a:xfrm>
            <a:off x="158676" y="1285324"/>
            <a:ext cx="4601801" cy="444976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4745" t="16761" r="77366" b="74716"/>
          <a:stretch/>
        </p:blipFill>
        <p:spPr>
          <a:xfrm>
            <a:off x="1510520" y="5661236"/>
            <a:ext cx="1893766" cy="50726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60477" y="1791322"/>
            <a:ext cx="2271353" cy="240421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624941" y="8398369"/>
            <a:ext cx="1987468" cy="203014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945" b="34717"/>
          <a:stretch/>
        </p:blipFill>
        <p:spPr>
          <a:xfrm>
            <a:off x="7179309" y="4270171"/>
            <a:ext cx="4403091" cy="108918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9310" y="1220626"/>
            <a:ext cx="4403089" cy="3082163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0722567" y="5291904"/>
            <a:ext cx="15348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Andi Shi</a:t>
            </a:r>
            <a:endParaRPr lang="nl-NL" b="1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05146" y="4298600"/>
            <a:ext cx="2366718" cy="2206263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615688" y="2225801"/>
            <a:ext cx="624566" cy="519597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482749" y="2225800"/>
            <a:ext cx="624566" cy="519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844160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4">
            <a:extLst>
              <a:ext uri="{FF2B5EF4-FFF2-40B4-BE49-F238E27FC236}">
                <a16:creationId xmlns:a16="http://schemas.microsoft.com/office/drawing/2014/main" id="{8E2F0BDD-91E6-5903-61FE-1F797069F1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1656" y="142875"/>
            <a:ext cx="8783637" cy="1254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>
            <a:spAutoFit/>
          </a:bodyPr>
          <a:lstStyle>
            <a:lvl1pPr>
              <a:spcBef>
                <a:spcPct val="20000"/>
              </a:spcBef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97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GB" altLang="en-US" sz="2800" b="1" dirty="0" err="1">
                <a:solidFill>
                  <a:srgbClr val="002060"/>
                </a:solidFill>
                <a:latin typeface="Calibri" panose="020F0502020204030204" pitchFamily="34" charset="0"/>
              </a:rPr>
              <a:t>Marcofagen</a:t>
            </a:r>
            <a:r>
              <a:rPr lang="en-GB" altLang="en-US" sz="2800" b="1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en-GB" altLang="en-US" sz="2800" b="1" dirty="0" err="1">
                <a:solidFill>
                  <a:srgbClr val="002060"/>
                </a:solidFill>
                <a:latin typeface="Calibri" panose="020F0502020204030204" pitchFamily="34" charset="0"/>
              </a:rPr>
              <a:t>produceren</a:t>
            </a:r>
            <a:r>
              <a:rPr lang="en-GB" altLang="en-US" sz="2800" b="1" dirty="0">
                <a:solidFill>
                  <a:srgbClr val="002060"/>
                </a:solidFill>
                <a:latin typeface="Calibri" panose="020F0502020204030204" pitchFamily="34" charset="0"/>
              </a:rPr>
              <a:t> pro- </a:t>
            </a:r>
            <a:r>
              <a:rPr lang="en-GB" altLang="en-US" sz="2800" b="1" dirty="0" err="1">
                <a:solidFill>
                  <a:srgbClr val="002060"/>
                </a:solidFill>
                <a:latin typeface="Calibri" panose="020F0502020204030204" pitchFamily="34" charset="0"/>
              </a:rPr>
              <a:t>en</a:t>
            </a:r>
            <a:r>
              <a:rPr lang="en-GB" altLang="en-US" sz="2800" b="1" dirty="0">
                <a:solidFill>
                  <a:srgbClr val="002060"/>
                </a:solidFill>
                <a:latin typeface="Calibri" panose="020F0502020204030204" pitchFamily="34" charset="0"/>
              </a:rPr>
              <a:t> anti-</a:t>
            </a:r>
            <a:r>
              <a:rPr lang="en-GB" altLang="en-US" sz="2800" b="1" dirty="0" err="1">
                <a:solidFill>
                  <a:srgbClr val="002060"/>
                </a:solidFill>
                <a:latin typeface="Calibri" panose="020F0502020204030204" pitchFamily="34" charset="0"/>
              </a:rPr>
              <a:t>inflammatoire</a:t>
            </a:r>
            <a:r>
              <a:rPr lang="en-GB" altLang="en-US" sz="2800" b="1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en-GB" altLang="en-US" sz="2800" b="1" dirty="0" err="1">
                <a:solidFill>
                  <a:srgbClr val="002060"/>
                </a:solidFill>
                <a:latin typeface="Calibri" panose="020F0502020204030204" pitchFamily="34" charset="0"/>
              </a:rPr>
              <a:t>cytokinen</a:t>
            </a:r>
            <a:r>
              <a:rPr lang="en-GB" altLang="en-US" sz="2800" b="1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en-GB" altLang="en-US" sz="2800" b="1" dirty="0" err="1">
                <a:solidFill>
                  <a:srgbClr val="002060"/>
                </a:solidFill>
                <a:latin typeface="Calibri" panose="020F0502020204030204" pitchFamily="34" charset="0"/>
              </a:rPr>
              <a:t>bij</a:t>
            </a:r>
            <a:r>
              <a:rPr lang="en-GB" altLang="en-US" sz="2800" b="1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en-GB" altLang="en-US" sz="2800" b="1" dirty="0" err="1">
                <a:solidFill>
                  <a:srgbClr val="002060"/>
                </a:solidFill>
                <a:latin typeface="Calibri" panose="020F0502020204030204" pitchFamily="34" charset="0"/>
              </a:rPr>
              <a:t>spierschade</a:t>
            </a:r>
            <a:r>
              <a:rPr lang="en-GB" altLang="en-US" sz="2800" b="1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en-GB" altLang="en-US" sz="2800" b="1" dirty="0" err="1">
                <a:solidFill>
                  <a:srgbClr val="002060"/>
                </a:solidFill>
                <a:latin typeface="Calibri" panose="020F0502020204030204" pitchFamily="34" charset="0"/>
              </a:rPr>
              <a:t>en</a:t>
            </a:r>
            <a:r>
              <a:rPr lang="en-GB" altLang="en-US" sz="2800" b="1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en-GB" altLang="en-US" sz="2800" b="1" dirty="0" err="1">
                <a:solidFill>
                  <a:srgbClr val="002060"/>
                </a:solidFill>
                <a:latin typeface="Calibri" panose="020F0502020204030204" pitchFamily="34" charset="0"/>
              </a:rPr>
              <a:t>beïnvloeden</a:t>
            </a:r>
            <a:r>
              <a:rPr lang="en-GB" altLang="en-US" sz="2800" b="1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en-GB" altLang="en-US" sz="2800" b="1" dirty="0" err="1">
                <a:solidFill>
                  <a:srgbClr val="002060"/>
                </a:solidFill>
                <a:latin typeface="Calibri" panose="020F0502020204030204" pitchFamily="34" charset="0"/>
              </a:rPr>
              <a:t>hiermee</a:t>
            </a:r>
            <a:r>
              <a:rPr lang="en-GB" altLang="en-US" sz="2800" b="1" dirty="0">
                <a:solidFill>
                  <a:srgbClr val="002060"/>
                </a:solidFill>
                <a:latin typeface="Calibri" panose="020F0502020204030204" pitchFamily="34" charset="0"/>
              </a:rPr>
              <a:t> de </a:t>
            </a:r>
            <a:r>
              <a:rPr lang="en-GB" altLang="en-US" sz="2800" b="1" dirty="0" err="1">
                <a:solidFill>
                  <a:srgbClr val="002060"/>
                </a:solidFill>
                <a:latin typeface="Calibri" panose="020F0502020204030204" pitchFamily="34" charset="0"/>
              </a:rPr>
              <a:t>activatie</a:t>
            </a:r>
            <a:r>
              <a:rPr lang="en-GB" altLang="en-US" sz="2800" b="1" dirty="0">
                <a:solidFill>
                  <a:srgbClr val="002060"/>
                </a:solidFill>
                <a:latin typeface="Calibri" panose="020F0502020204030204" pitchFamily="34" charset="0"/>
              </a:rPr>
              <a:t> van </a:t>
            </a:r>
            <a:r>
              <a:rPr lang="en-GB" altLang="en-US" sz="2800" b="1" dirty="0" err="1">
                <a:solidFill>
                  <a:srgbClr val="002060"/>
                </a:solidFill>
                <a:latin typeface="Calibri" panose="020F0502020204030204" pitchFamily="34" charset="0"/>
              </a:rPr>
              <a:t>spierstamcellen</a:t>
            </a:r>
            <a:endParaRPr lang="en-GB" altLang="en-US" sz="2800" b="1" dirty="0">
              <a:solidFill>
                <a:srgbClr val="002060"/>
              </a:solidFill>
              <a:latin typeface="Calibri" panose="020F0502020204030204" pitchFamily="34" charset="0"/>
            </a:endParaRPr>
          </a:p>
        </p:txBody>
      </p:sp>
      <p:sp>
        <p:nvSpPr>
          <p:cNvPr id="32" name="Slide Number Placeholder 3">
            <a:extLst>
              <a:ext uri="{FF2B5EF4-FFF2-40B4-BE49-F238E27FC236}">
                <a16:creationId xmlns:a16="http://schemas.microsoft.com/office/drawing/2014/main" id="{A5E838CF-F6FB-158F-C69E-D293E9523A61}"/>
              </a:ext>
            </a:extLst>
          </p:cNvPr>
          <p:cNvSpPr txBox="1">
            <a:spLocks/>
          </p:cNvSpPr>
          <p:nvPr/>
        </p:nvSpPr>
        <p:spPr>
          <a:xfrm>
            <a:off x="8772404" y="7612063"/>
            <a:ext cx="2743200" cy="3651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nl-NL"/>
            </a:defPPr>
            <a:lvl1pPr marL="0" algn="l" defTabSz="914400" rtl="0" eaLnBrk="1" latinLnBrk="0" hangingPunct="1">
              <a:spcBef>
                <a:spcPct val="20000"/>
              </a:spcBef>
              <a:buChar char="•"/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har char="–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9B6F67D4-52AE-46A1-91BA-8BF08AC42202}" type="slidenum">
              <a:rPr lang="en-US" altLang="en-US" sz="1400" smtClean="0">
                <a:latin typeface="Trebuchet MS" panose="020B0603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22</a:t>
            </a:fld>
            <a:endParaRPr lang="en-US" altLang="en-US" sz="1400">
              <a:latin typeface="Trebuchet MS" panose="020B0603020202020204" pitchFamily="34" charset="0"/>
            </a:endParaRPr>
          </a:p>
        </p:txBody>
      </p:sp>
      <p:sp>
        <p:nvSpPr>
          <p:cNvPr id="34" name="Text Box 3">
            <a:extLst>
              <a:ext uri="{FF2B5EF4-FFF2-40B4-BE49-F238E27FC236}">
                <a16:creationId xmlns:a16="http://schemas.microsoft.com/office/drawing/2014/main" id="{452F7B98-B76B-B941-083C-4D82B9C441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41455" y="7637463"/>
            <a:ext cx="6588125" cy="17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97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GB" altLang="en-US" sz="1200" b="1">
                <a:latin typeface="Trebuchet MS" panose="020B0603020202020204" pitchFamily="34" charset="0"/>
              </a:rPr>
              <a:t>Grounds, M. D. et al. (2002) / Chazud et al. 2008</a:t>
            </a:r>
          </a:p>
        </p:txBody>
      </p:sp>
      <p:sp>
        <p:nvSpPr>
          <p:cNvPr id="39" name="Text Box 8">
            <a:extLst>
              <a:ext uri="{FF2B5EF4-FFF2-40B4-BE49-F238E27FC236}">
                <a16:creationId xmlns:a16="http://schemas.microsoft.com/office/drawing/2014/main" id="{9F5E7544-8663-E84A-D9EA-CF72999596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09879" y="6845301"/>
            <a:ext cx="1512888" cy="7794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nl-NL" altLang="en-US" sz="1800">
                <a:latin typeface="Trebuchet MS" panose="020B0603020202020204" pitchFamily="34" charset="0"/>
              </a:rPr>
              <a:t>Spiervezel</a:t>
            </a:r>
            <a:endParaRPr lang="en-US" altLang="en-US" sz="1800">
              <a:latin typeface="Trebuchet MS" panose="020B0603020202020204" pitchFamily="34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1800">
              <a:latin typeface="Trebuchet MS" panose="020B0603020202020204" pitchFamily="34" charset="0"/>
            </a:endParaRPr>
          </a:p>
        </p:txBody>
      </p:sp>
      <p:pic>
        <p:nvPicPr>
          <p:cNvPr id="60" name="Picture 2">
            <a:extLst>
              <a:ext uri="{FF2B5EF4-FFF2-40B4-BE49-F238E27FC236}">
                <a16:creationId xmlns:a16="http://schemas.microsoft.com/office/drawing/2014/main" id="{5E34FBAC-31EF-E9CA-D48D-4334FD9612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1451" y="3644900"/>
            <a:ext cx="6588125" cy="260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" name="Text Box 5">
            <a:extLst>
              <a:ext uri="{FF2B5EF4-FFF2-40B4-BE49-F238E27FC236}">
                <a16:creationId xmlns:a16="http://schemas.microsoft.com/office/drawing/2014/main" id="{AA0D1BF7-C5A7-47A6-904C-23408429C0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71814" y="4221163"/>
            <a:ext cx="1150937" cy="3667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nl-NL" altLang="en-US" sz="1800">
                <a:latin typeface="Trebuchet MS" panose="020B0603020202020204" pitchFamily="34" charset="0"/>
              </a:rPr>
              <a:t>spierkern</a:t>
            </a:r>
            <a:endParaRPr lang="en-US" altLang="en-US" sz="1800">
              <a:latin typeface="Trebuchet MS" panose="020B0603020202020204" pitchFamily="34" charset="0"/>
            </a:endParaRPr>
          </a:p>
        </p:txBody>
      </p:sp>
      <p:sp>
        <p:nvSpPr>
          <p:cNvPr id="63" name="Text Box 6">
            <a:extLst>
              <a:ext uri="{FF2B5EF4-FFF2-40B4-BE49-F238E27FC236}">
                <a16:creationId xmlns:a16="http://schemas.microsoft.com/office/drawing/2014/main" id="{C672E5DC-62C5-1E12-800D-82A34B0DF3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56138" y="4076701"/>
            <a:ext cx="1871662" cy="3667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nl-NL" altLang="en-US" sz="1800">
                <a:latin typeface="Trebuchet MS" panose="020B0603020202020204" pitchFamily="34" charset="0"/>
              </a:rPr>
              <a:t>Spier stamcel</a:t>
            </a:r>
            <a:endParaRPr lang="en-US" altLang="en-US" sz="1800">
              <a:latin typeface="Trebuchet MS" panose="020B0603020202020204" pitchFamily="34" charset="0"/>
            </a:endParaRPr>
          </a:p>
        </p:txBody>
      </p:sp>
      <p:sp>
        <p:nvSpPr>
          <p:cNvPr id="64" name="Text Box 7">
            <a:extLst>
              <a:ext uri="{FF2B5EF4-FFF2-40B4-BE49-F238E27FC236}">
                <a16:creationId xmlns:a16="http://schemas.microsoft.com/office/drawing/2014/main" id="{37A4FBDC-A1FE-6740-D1A6-84E07C741E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88164" y="3573463"/>
            <a:ext cx="2663825" cy="7794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nl-NL" altLang="en-US" sz="1800">
                <a:latin typeface="Trebuchet MS" panose="020B0603020202020204" pitchFamily="34" charset="0"/>
              </a:rPr>
              <a:t>Algemene stamcellen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1800">
              <a:latin typeface="Trebuchet MS" panose="020B0603020202020204" pitchFamily="34" charset="0"/>
            </a:endParaRPr>
          </a:p>
        </p:txBody>
      </p:sp>
      <p:sp>
        <p:nvSpPr>
          <p:cNvPr id="65" name="Text Box 8">
            <a:extLst>
              <a:ext uri="{FF2B5EF4-FFF2-40B4-BE49-F238E27FC236}">
                <a16:creationId xmlns:a16="http://schemas.microsoft.com/office/drawing/2014/main" id="{D0E2381B-26D6-3790-F184-0F1012A92C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48075" y="5589588"/>
            <a:ext cx="1512888" cy="7794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nl-NL" altLang="en-US" sz="1800">
                <a:latin typeface="Trebuchet MS" panose="020B0603020202020204" pitchFamily="34" charset="0"/>
              </a:rPr>
              <a:t>Spiervezel</a:t>
            </a:r>
            <a:endParaRPr lang="en-US" altLang="en-US" sz="1800">
              <a:latin typeface="Trebuchet MS" panose="020B0603020202020204" pitchFamily="34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1800">
              <a:latin typeface="Trebuchet MS" panose="020B0603020202020204" pitchFamily="34" charset="0"/>
            </a:endParaRPr>
          </a:p>
        </p:txBody>
      </p:sp>
      <p:sp>
        <p:nvSpPr>
          <p:cNvPr id="66" name="Rectangle 9">
            <a:extLst>
              <a:ext uri="{FF2B5EF4-FFF2-40B4-BE49-F238E27FC236}">
                <a16:creationId xmlns:a16="http://schemas.microsoft.com/office/drawing/2014/main" id="{91DDEC7E-6661-1EAE-0D45-E5C253C3EB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82888" y="4292601"/>
            <a:ext cx="360362" cy="360363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>
              <a:latin typeface="Trebuchet MS" panose="020B0603020202020204" pitchFamily="34" charset="0"/>
            </a:endParaRPr>
          </a:p>
        </p:txBody>
      </p:sp>
      <p:sp>
        <p:nvSpPr>
          <p:cNvPr id="67" name="Rectangle 10">
            <a:extLst>
              <a:ext uri="{FF2B5EF4-FFF2-40B4-BE49-F238E27FC236}">
                <a16:creationId xmlns:a16="http://schemas.microsoft.com/office/drawing/2014/main" id="{90FC7C72-A29A-FF00-5B50-4AAE44A1A6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24338" y="4076701"/>
            <a:ext cx="360362" cy="360363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>
              <a:latin typeface="Trebuchet MS" panose="020B0603020202020204" pitchFamily="34" charset="0"/>
            </a:endParaRPr>
          </a:p>
        </p:txBody>
      </p:sp>
      <p:sp>
        <p:nvSpPr>
          <p:cNvPr id="68" name="Rectangle 11">
            <a:extLst>
              <a:ext uri="{FF2B5EF4-FFF2-40B4-BE49-F238E27FC236}">
                <a16:creationId xmlns:a16="http://schemas.microsoft.com/office/drawing/2014/main" id="{2B4ACB3E-DC9D-97F8-D5D8-533C73E20A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27801" y="3500438"/>
            <a:ext cx="360363" cy="360362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>
              <a:latin typeface="Trebuchet MS" panose="020B0603020202020204" pitchFamily="34" charset="0"/>
            </a:endParaRPr>
          </a:p>
        </p:txBody>
      </p:sp>
      <p:sp>
        <p:nvSpPr>
          <p:cNvPr id="69" name="Line 15">
            <a:extLst>
              <a:ext uri="{FF2B5EF4-FFF2-40B4-BE49-F238E27FC236}">
                <a16:creationId xmlns:a16="http://schemas.microsoft.com/office/drawing/2014/main" id="{57B5506E-3603-12C0-9794-2673832B105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159376" y="3644901"/>
            <a:ext cx="576263" cy="898525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70" name="Group 126">
            <a:extLst>
              <a:ext uri="{FF2B5EF4-FFF2-40B4-BE49-F238E27FC236}">
                <a16:creationId xmlns:a16="http://schemas.microsoft.com/office/drawing/2014/main" id="{17822B8F-601F-F9B0-780C-3C96B14BD537}"/>
              </a:ext>
            </a:extLst>
          </p:cNvPr>
          <p:cNvGrpSpPr>
            <a:grpSpLocks/>
          </p:cNvGrpSpPr>
          <p:nvPr/>
        </p:nvGrpSpPr>
        <p:grpSpPr bwMode="auto">
          <a:xfrm>
            <a:off x="3503613" y="2924176"/>
            <a:ext cx="1439862" cy="1198563"/>
            <a:chOff x="304800" y="0"/>
            <a:chExt cx="1683515" cy="1485901"/>
          </a:xfrm>
        </p:grpSpPr>
        <p:sp>
          <p:nvSpPr>
            <p:cNvPr id="71" name="Freeform 23">
              <a:extLst>
                <a:ext uri="{FF2B5EF4-FFF2-40B4-BE49-F238E27FC236}">
                  <a16:creationId xmlns:a16="http://schemas.microsoft.com/office/drawing/2014/main" id="{943C95B4-56AC-B3A2-77B9-6B19F977EC4E}"/>
                </a:ext>
              </a:extLst>
            </p:cNvPr>
            <p:cNvSpPr/>
            <p:nvPr/>
          </p:nvSpPr>
          <p:spPr>
            <a:xfrm>
              <a:off x="304800" y="0"/>
              <a:ext cx="1683515" cy="1485901"/>
            </a:xfrm>
            <a:custGeom>
              <a:avLst/>
              <a:gdLst>
                <a:gd name="connsiteX0" fmla="*/ 548640 w 1162594"/>
                <a:gd name="connsiteY0" fmla="*/ 21771 h 966651"/>
                <a:gd name="connsiteX1" fmla="*/ 91440 w 1162594"/>
                <a:gd name="connsiteY1" fmla="*/ 165462 h 966651"/>
                <a:gd name="connsiteX2" fmla="*/ 91440 w 1162594"/>
                <a:gd name="connsiteY2" fmla="*/ 361405 h 966651"/>
                <a:gd name="connsiteX3" fmla="*/ 65314 w 1162594"/>
                <a:gd name="connsiteY3" fmla="*/ 766354 h 966651"/>
                <a:gd name="connsiteX4" fmla="*/ 483326 w 1162594"/>
                <a:gd name="connsiteY4" fmla="*/ 962297 h 966651"/>
                <a:gd name="connsiteX5" fmla="*/ 1058091 w 1162594"/>
                <a:gd name="connsiteY5" fmla="*/ 792479 h 966651"/>
                <a:gd name="connsiteX6" fmla="*/ 1110343 w 1162594"/>
                <a:gd name="connsiteY6" fmla="*/ 322217 h 966651"/>
                <a:gd name="connsiteX7" fmla="*/ 1058091 w 1162594"/>
                <a:gd name="connsiteY7" fmla="*/ 126274 h 966651"/>
                <a:gd name="connsiteX8" fmla="*/ 849086 w 1162594"/>
                <a:gd name="connsiteY8" fmla="*/ 34834 h 966651"/>
                <a:gd name="connsiteX9" fmla="*/ 548640 w 1162594"/>
                <a:gd name="connsiteY9" fmla="*/ 21771 h 966651"/>
                <a:gd name="connsiteX0" fmla="*/ 644434 w 1258388"/>
                <a:gd name="connsiteY0" fmla="*/ 21771 h 966651"/>
                <a:gd name="connsiteX1" fmla="*/ 187234 w 1258388"/>
                <a:gd name="connsiteY1" fmla="*/ 165462 h 966651"/>
                <a:gd name="connsiteX2" fmla="*/ 4354 w 1258388"/>
                <a:gd name="connsiteY2" fmla="*/ 511628 h 966651"/>
                <a:gd name="connsiteX3" fmla="*/ 161108 w 1258388"/>
                <a:gd name="connsiteY3" fmla="*/ 766354 h 966651"/>
                <a:gd name="connsiteX4" fmla="*/ 579120 w 1258388"/>
                <a:gd name="connsiteY4" fmla="*/ 962297 h 966651"/>
                <a:gd name="connsiteX5" fmla="*/ 1153885 w 1258388"/>
                <a:gd name="connsiteY5" fmla="*/ 792479 h 966651"/>
                <a:gd name="connsiteX6" fmla="*/ 1206137 w 1258388"/>
                <a:gd name="connsiteY6" fmla="*/ 322217 h 966651"/>
                <a:gd name="connsiteX7" fmla="*/ 1153885 w 1258388"/>
                <a:gd name="connsiteY7" fmla="*/ 126274 h 966651"/>
                <a:gd name="connsiteX8" fmla="*/ 944880 w 1258388"/>
                <a:gd name="connsiteY8" fmla="*/ 34834 h 966651"/>
                <a:gd name="connsiteX9" fmla="*/ 644434 w 1258388"/>
                <a:gd name="connsiteY9" fmla="*/ 21771 h 966651"/>
                <a:gd name="connsiteX0" fmla="*/ 645160 w 1259114"/>
                <a:gd name="connsiteY0" fmla="*/ 21771 h 966288"/>
                <a:gd name="connsiteX1" fmla="*/ 187960 w 1259114"/>
                <a:gd name="connsiteY1" fmla="*/ 165462 h 966288"/>
                <a:gd name="connsiteX2" fmla="*/ 5080 w 1259114"/>
                <a:gd name="connsiteY2" fmla="*/ 511628 h 966288"/>
                <a:gd name="connsiteX3" fmla="*/ 157480 w 1259114"/>
                <a:gd name="connsiteY3" fmla="*/ 816428 h 966288"/>
                <a:gd name="connsiteX4" fmla="*/ 579846 w 1259114"/>
                <a:gd name="connsiteY4" fmla="*/ 962297 h 966288"/>
                <a:gd name="connsiteX5" fmla="*/ 1154611 w 1259114"/>
                <a:gd name="connsiteY5" fmla="*/ 792479 h 966288"/>
                <a:gd name="connsiteX6" fmla="*/ 1206863 w 1259114"/>
                <a:gd name="connsiteY6" fmla="*/ 322217 h 966288"/>
                <a:gd name="connsiteX7" fmla="*/ 1154611 w 1259114"/>
                <a:gd name="connsiteY7" fmla="*/ 126274 h 966288"/>
                <a:gd name="connsiteX8" fmla="*/ 945606 w 1259114"/>
                <a:gd name="connsiteY8" fmla="*/ 34834 h 966288"/>
                <a:gd name="connsiteX9" fmla="*/ 645160 w 1259114"/>
                <a:gd name="connsiteY9" fmla="*/ 21771 h 966288"/>
                <a:gd name="connsiteX0" fmla="*/ 645160 w 1253308"/>
                <a:gd name="connsiteY0" fmla="*/ 21771 h 972819"/>
                <a:gd name="connsiteX1" fmla="*/ 187960 w 1253308"/>
                <a:gd name="connsiteY1" fmla="*/ 165462 h 972819"/>
                <a:gd name="connsiteX2" fmla="*/ 5080 w 1253308"/>
                <a:gd name="connsiteY2" fmla="*/ 511628 h 972819"/>
                <a:gd name="connsiteX3" fmla="*/ 157480 w 1253308"/>
                <a:gd name="connsiteY3" fmla="*/ 816428 h 972819"/>
                <a:gd name="connsiteX4" fmla="*/ 614680 w 1253308"/>
                <a:gd name="connsiteY4" fmla="*/ 968828 h 972819"/>
                <a:gd name="connsiteX5" fmla="*/ 1154611 w 1253308"/>
                <a:gd name="connsiteY5" fmla="*/ 792479 h 972819"/>
                <a:gd name="connsiteX6" fmla="*/ 1206863 w 1253308"/>
                <a:gd name="connsiteY6" fmla="*/ 322217 h 972819"/>
                <a:gd name="connsiteX7" fmla="*/ 1154611 w 1253308"/>
                <a:gd name="connsiteY7" fmla="*/ 126274 h 972819"/>
                <a:gd name="connsiteX8" fmla="*/ 945606 w 1253308"/>
                <a:gd name="connsiteY8" fmla="*/ 34834 h 972819"/>
                <a:gd name="connsiteX9" fmla="*/ 645160 w 1253308"/>
                <a:gd name="connsiteY9" fmla="*/ 21771 h 972819"/>
                <a:gd name="connsiteX0" fmla="*/ 645160 w 1246777"/>
                <a:gd name="connsiteY0" fmla="*/ 21771 h 968828"/>
                <a:gd name="connsiteX1" fmla="*/ 187960 w 1246777"/>
                <a:gd name="connsiteY1" fmla="*/ 165462 h 968828"/>
                <a:gd name="connsiteX2" fmla="*/ 5080 w 1246777"/>
                <a:gd name="connsiteY2" fmla="*/ 511628 h 968828"/>
                <a:gd name="connsiteX3" fmla="*/ 157480 w 1246777"/>
                <a:gd name="connsiteY3" fmla="*/ 816428 h 968828"/>
                <a:gd name="connsiteX4" fmla="*/ 614680 w 1246777"/>
                <a:gd name="connsiteY4" fmla="*/ 968828 h 968828"/>
                <a:gd name="connsiteX5" fmla="*/ 1148080 w 1246777"/>
                <a:gd name="connsiteY5" fmla="*/ 816428 h 968828"/>
                <a:gd name="connsiteX6" fmla="*/ 1206863 w 1246777"/>
                <a:gd name="connsiteY6" fmla="*/ 322217 h 968828"/>
                <a:gd name="connsiteX7" fmla="*/ 1154611 w 1246777"/>
                <a:gd name="connsiteY7" fmla="*/ 126274 h 968828"/>
                <a:gd name="connsiteX8" fmla="*/ 945606 w 1246777"/>
                <a:gd name="connsiteY8" fmla="*/ 34834 h 968828"/>
                <a:gd name="connsiteX9" fmla="*/ 645160 w 1246777"/>
                <a:gd name="connsiteY9" fmla="*/ 21771 h 968828"/>
                <a:gd name="connsiteX0" fmla="*/ 645160 w 1249680"/>
                <a:gd name="connsiteY0" fmla="*/ 21771 h 968828"/>
                <a:gd name="connsiteX1" fmla="*/ 187960 w 1249680"/>
                <a:gd name="connsiteY1" fmla="*/ 165462 h 968828"/>
                <a:gd name="connsiteX2" fmla="*/ 5080 w 1249680"/>
                <a:gd name="connsiteY2" fmla="*/ 511628 h 968828"/>
                <a:gd name="connsiteX3" fmla="*/ 157480 w 1249680"/>
                <a:gd name="connsiteY3" fmla="*/ 816428 h 968828"/>
                <a:gd name="connsiteX4" fmla="*/ 614680 w 1249680"/>
                <a:gd name="connsiteY4" fmla="*/ 968828 h 968828"/>
                <a:gd name="connsiteX5" fmla="*/ 1148080 w 1249680"/>
                <a:gd name="connsiteY5" fmla="*/ 816428 h 968828"/>
                <a:gd name="connsiteX6" fmla="*/ 1224281 w 1249680"/>
                <a:gd name="connsiteY6" fmla="*/ 511628 h 968828"/>
                <a:gd name="connsiteX7" fmla="*/ 1154611 w 1249680"/>
                <a:gd name="connsiteY7" fmla="*/ 126274 h 968828"/>
                <a:gd name="connsiteX8" fmla="*/ 945606 w 1249680"/>
                <a:gd name="connsiteY8" fmla="*/ 34834 h 968828"/>
                <a:gd name="connsiteX9" fmla="*/ 645160 w 1249680"/>
                <a:gd name="connsiteY9" fmla="*/ 21771 h 968828"/>
                <a:gd name="connsiteX0" fmla="*/ 645160 w 1270726"/>
                <a:gd name="connsiteY0" fmla="*/ 30480 h 977537"/>
                <a:gd name="connsiteX1" fmla="*/ 187960 w 1270726"/>
                <a:gd name="connsiteY1" fmla="*/ 174171 h 977537"/>
                <a:gd name="connsiteX2" fmla="*/ 5080 w 1270726"/>
                <a:gd name="connsiteY2" fmla="*/ 520337 h 977537"/>
                <a:gd name="connsiteX3" fmla="*/ 157480 w 1270726"/>
                <a:gd name="connsiteY3" fmla="*/ 825137 h 977537"/>
                <a:gd name="connsiteX4" fmla="*/ 614680 w 1270726"/>
                <a:gd name="connsiteY4" fmla="*/ 977537 h 977537"/>
                <a:gd name="connsiteX5" fmla="*/ 1148080 w 1270726"/>
                <a:gd name="connsiteY5" fmla="*/ 825137 h 977537"/>
                <a:gd name="connsiteX6" fmla="*/ 1224281 w 1270726"/>
                <a:gd name="connsiteY6" fmla="*/ 520337 h 977537"/>
                <a:gd name="connsiteX7" fmla="*/ 1224280 w 1270726"/>
                <a:gd name="connsiteY7" fmla="*/ 291737 h 977537"/>
                <a:gd name="connsiteX8" fmla="*/ 945606 w 1270726"/>
                <a:gd name="connsiteY8" fmla="*/ 43543 h 977537"/>
                <a:gd name="connsiteX9" fmla="*/ 645160 w 1270726"/>
                <a:gd name="connsiteY9" fmla="*/ 30480 h 977537"/>
                <a:gd name="connsiteX0" fmla="*/ 645160 w 1249680"/>
                <a:gd name="connsiteY0" fmla="*/ 18505 h 965562"/>
                <a:gd name="connsiteX1" fmla="*/ 187960 w 1249680"/>
                <a:gd name="connsiteY1" fmla="*/ 162196 h 965562"/>
                <a:gd name="connsiteX2" fmla="*/ 5080 w 1249680"/>
                <a:gd name="connsiteY2" fmla="*/ 508362 h 965562"/>
                <a:gd name="connsiteX3" fmla="*/ 157480 w 1249680"/>
                <a:gd name="connsiteY3" fmla="*/ 813162 h 965562"/>
                <a:gd name="connsiteX4" fmla="*/ 614680 w 1249680"/>
                <a:gd name="connsiteY4" fmla="*/ 965562 h 965562"/>
                <a:gd name="connsiteX5" fmla="*/ 1148080 w 1249680"/>
                <a:gd name="connsiteY5" fmla="*/ 813162 h 965562"/>
                <a:gd name="connsiteX6" fmla="*/ 1224281 w 1249680"/>
                <a:gd name="connsiteY6" fmla="*/ 508362 h 965562"/>
                <a:gd name="connsiteX7" fmla="*/ 1224280 w 1249680"/>
                <a:gd name="connsiteY7" fmla="*/ 279762 h 965562"/>
                <a:gd name="connsiteX8" fmla="*/ 1071880 w 1249680"/>
                <a:gd name="connsiteY8" fmla="*/ 51163 h 965562"/>
                <a:gd name="connsiteX9" fmla="*/ 645160 w 1249680"/>
                <a:gd name="connsiteY9" fmla="*/ 18505 h 965562"/>
                <a:gd name="connsiteX0" fmla="*/ 614680 w 1249680"/>
                <a:gd name="connsiteY0" fmla="*/ 18505 h 1009105"/>
                <a:gd name="connsiteX1" fmla="*/ 187960 w 1249680"/>
                <a:gd name="connsiteY1" fmla="*/ 205739 h 1009105"/>
                <a:gd name="connsiteX2" fmla="*/ 5080 w 1249680"/>
                <a:gd name="connsiteY2" fmla="*/ 551905 h 1009105"/>
                <a:gd name="connsiteX3" fmla="*/ 157480 w 1249680"/>
                <a:gd name="connsiteY3" fmla="*/ 856705 h 1009105"/>
                <a:gd name="connsiteX4" fmla="*/ 614680 w 1249680"/>
                <a:gd name="connsiteY4" fmla="*/ 1009105 h 1009105"/>
                <a:gd name="connsiteX5" fmla="*/ 1148080 w 1249680"/>
                <a:gd name="connsiteY5" fmla="*/ 856705 h 1009105"/>
                <a:gd name="connsiteX6" fmla="*/ 1224281 w 1249680"/>
                <a:gd name="connsiteY6" fmla="*/ 551905 h 1009105"/>
                <a:gd name="connsiteX7" fmla="*/ 1224280 w 1249680"/>
                <a:gd name="connsiteY7" fmla="*/ 323305 h 1009105"/>
                <a:gd name="connsiteX8" fmla="*/ 1071880 w 1249680"/>
                <a:gd name="connsiteY8" fmla="*/ 94706 h 1009105"/>
                <a:gd name="connsiteX9" fmla="*/ 614680 w 1249680"/>
                <a:gd name="connsiteY9" fmla="*/ 18505 h 1009105"/>
                <a:gd name="connsiteX0" fmla="*/ 614680 w 1249681"/>
                <a:gd name="connsiteY0" fmla="*/ 18505 h 1021805"/>
                <a:gd name="connsiteX1" fmla="*/ 187960 w 1249681"/>
                <a:gd name="connsiteY1" fmla="*/ 205739 h 1021805"/>
                <a:gd name="connsiteX2" fmla="*/ 5080 w 1249681"/>
                <a:gd name="connsiteY2" fmla="*/ 551905 h 1021805"/>
                <a:gd name="connsiteX3" fmla="*/ 157480 w 1249681"/>
                <a:gd name="connsiteY3" fmla="*/ 856705 h 1021805"/>
                <a:gd name="connsiteX4" fmla="*/ 614680 w 1249681"/>
                <a:gd name="connsiteY4" fmla="*/ 1009105 h 1021805"/>
                <a:gd name="connsiteX5" fmla="*/ 1071880 w 1249681"/>
                <a:gd name="connsiteY5" fmla="*/ 932906 h 1021805"/>
                <a:gd name="connsiteX6" fmla="*/ 1224281 w 1249681"/>
                <a:gd name="connsiteY6" fmla="*/ 551905 h 1021805"/>
                <a:gd name="connsiteX7" fmla="*/ 1224280 w 1249681"/>
                <a:gd name="connsiteY7" fmla="*/ 323305 h 1021805"/>
                <a:gd name="connsiteX8" fmla="*/ 1071880 w 1249681"/>
                <a:gd name="connsiteY8" fmla="*/ 94706 h 1021805"/>
                <a:gd name="connsiteX9" fmla="*/ 614680 w 1249681"/>
                <a:gd name="connsiteY9" fmla="*/ 18505 h 1021805"/>
                <a:gd name="connsiteX0" fmla="*/ 614680 w 1249680"/>
                <a:gd name="connsiteY0" fmla="*/ 18505 h 1021805"/>
                <a:gd name="connsiteX1" fmla="*/ 187960 w 1249680"/>
                <a:gd name="connsiteY1" fmla="*/ 205739 h 1021805"/>
                <a:gd name="connsiteX2" fmla="*/ 5080 w 1249680"/>
                <a:gd name="connsiteY2" fmla="*/ 551905 h 1021805"/>
                <a:gd name="connsiteX3" fmla="*/ 157480 w 1249680"/>
                <a:gd name="connsiteY3" fmla="*/ 856705 h 1021805"/>
                <a:gd name="connsiteX4" fmla="*/ 614680 w 1249680"/>
                <a:gd name="connsiteY4" fmla="*/ 1009105 h 1021805"/>
                <a:gd name="connsiteX5" fmla="*/ 1071880 w 1249680"/>
                <a:gd name="connsiteY5" fmla="*/ 932906 h 1021805"/>
                <a:gd name="connsiteX6" fmla="*/ 1224280 w 1249680"/>
                <a:gd name="connsiteY6" fmla="*/ 628106 h 1021805"/>
                <a:gd name="connsiteX7" fmla="*/ 1224280 w 1249680"/>
                <a:gd name="connsiteY7" fmla="*/ 323305 h 1021805"/>
                <a:gd name="connsiteX8" fmla="*/ 1071880 w 1249680"/>
                <a:gd name="connsiteY8" fmla="*/ 94706 h 1021805"/>
                <a:gd name="connsiteX9" fmla="*/ 614680 w 1249680"/>
                <a:gd name="connsiteY9" fmla="*/ 18505 h 1021805"/>
                <a:gd name="connsiteX0" fmla="*/ 614680 w 1249680"/>
                <a:gd name="connsiteY0" fmla="*/ 18505 h 1021806"/>
                <a:gd name="connsiteX1" fmla="*/ 187960 w 1249680"/>
                <a:gd name="connsiteY1" fmla="*/ 205739 h 1021806"/>
                <a:gd name="connsiteX2" fmla="*/ 5080 w 1249680"/>
                <a:gd name="connsiteY2" fmla="*/ 551905 h 1021806"/>
                <a:gd name="connsiteX3" fmla="*/ 157480 w 1249680"/>
                <a:gd name="connsiteY3" fmla="*/ 856705 h 1021806"/>
                <a:gd name="connsiteX4" fmla="*/ 538480 w 1249680"/>
                <a:gd name="connsiteY4" fmla="*/ 1009106 h 1021806"/>
                <a:gd name="connsiteX5" fmla="*/ 1071880 w 1249680"/>
                <a:gd name="connsiteY5" fmla="*/ 932906 h 1021806"/>
                <a:gd name="connsiteX6" fmla="*/ 1224280 w 1249680"/>
                <a:gd name="connsiteY6" fmla="*/ 628106 h 1021806"/>
                <a:gd name="connsiteX7" fmla="*/ 1224280 w 1249680"/>
                <a:gd name="connsiteY7" fmla="*/ 323305 h 1021806"/>
                <a:gd name="connsiteX8" fmla="*/ 1071880 w 1249680"/>
                <a:gd name="connsiteY8" fmla="*/ 94706 h 1021806"/>
                <a:gd name="connsiteX9" fmla="*/ 614680 w 1249680"/>
                <a:gd name="connsiteY9" fmla="*/ 18505 h 1021806"/>
                <a:gd name="connsiteX0" fmla="*/ 614680 w 1262380"/>
                <a:gd name="connsiteY0" fmla="*/ 18506 h 1021807"/>
                <a:gd name="connsiteX1" fmla="*/ 187960 w 1262380"/>
                <a:gd name="connsiteY1" fmla="*/ 205740 h 1021807"/>
                <a:gd name="connsiteX2" fmla="*/ 5080 w 1262380"/>
                <a:gd name="connsiteY2" fmla="*/ 551906 h 1021807"/>
                <a:gd name="connsiteX3" fmla="*/ 157480 w 1262380"/>
                <a:gd name="connsiteY3" fmla="*/ 856706 h 1021807"/>
                <a:gd name="connsiteX4" fmla="*/ 538480 w 1262380"/>
                <a:gd name="connsiteY4" fmla="*/ 1009107 h 1021807"/>
                <a:gd name="connsiteX5" fmla="*/ 1071880 w 1262380"/>
                <a:gd name="connsiteY5" fmla="*/ 932907 h 1021807"/>
                <a:gd name="connsiteX6" fmla="*/ 1224280 w 1262380"/>
                <a:gd name="connsiteY6" fmla="*/ 628107 h 1021807"/>
                <a:gd name="connsiteX7" fmla="*/ 1224280 w 1262380"/>
                <a:gd name="connsiteY7" fmla="*/ 323306 h 1021807"/>
                <a:gd name="connsiteX8" fmla="*/ 995680 w 1262380"/>
                <a:gd name="connsiteY8" fmla="*/ 94706 h 1021807"/>
                <a:gd name="connsiteX9" fmla="*/ 614680 w 1262380"/>
                <a:gd name="connsiteY9" fmla="*/ 18506 h 1021807"/>
                <a:gd name="connsiteX0" fmla="*/ 622300 w 1270000"/>
                <a:gd name="connsiteY0" fmla="*/ 25400 h 1028701"/>
                <a:gd name="connsiteX1" fmla="*/ 241300 w 1270000"/>
                <a:gd name="connsiteY1" fmla="*/ 254001 h 1028701"/>
                <a:gd name="connsiteX2" fmla="*/ 12700 w 1270000"/>
                <a:gd name="connsiteY2" fmla="*/ 558800 h 1028701"/>
                <a:gd name="connsiteX3" fmla="*/ 165100 w 1270000"/>
                <a:gd name="connsiteY3" fmla="*/ 863600 h 1028701"/>
                <a:gd name="connsiteX4" fmla="*/ 546100 w 1270000"/>
                <a:gd name="connsiteY4" fmla="*/ 1016001 h 1028701"/>
                <a:gd name="connsiteX5" fmla="*/ 1079500 w 1270000"/>
                <a:gd name="connsiteY5" fmla="*/ 939801 h 1028701"/>
                <a:gd name="connsiteX6" fmla="*/ 1231900 w 1270000"/>
                <a:gd name="connsiteY6" fmla="*/ 635001 h 1028701"/>
                <a:gd name="connsiteX7" fmla="*/ 1231900 w 1270000"/>
                <a:gd name="connsiteY7" fmla="*/ 330200 h 1028701"/>
                <a:gd name="connsiteX8" fmla="*/ 1003300 w 1270000"/>
                <a:gd name="connsiteY8" fmla="*/ 101600 h 1028701"/>
                <a:gd name="connsiteX9" fmla="*/ 622300 w 1270000"/>
                <a:gd name="connsiteY9" fmla="*/ 25400 h 1028701"/>
                <a:gd name="connsiteX0" fmla="*/ 622300 w 1270000"/>
                <a:gd name="connsiteY0" fmla="*/ 25400 h 1028701"/>
                <a:gd name="connsiteX1" fmla="*/ 241300 w 1270000"/>
                <a:gd name="connsiteY1" fmla="*/ 254001 h 1028701"/>
                <a:gd name="connsiteX2" fmla="*/ 12700 w 1270000"/>
                <a:gd name="connsiteY2" fmla="*/ 482601 h 1028701"/>
                <a:gd name="connsiteX3" fmla="*/ 165100 w 1270000"/>
                <a:gd name="connsiteY3" fmla="*/ 863600 h 1028701"/>
                <a:gd name="connsiteX4" fmla="*/ 546100 w 1270000"/>
                <a:gd name="connsiteY4" fmla="*/ 1016001 h 1028701"/>
                <a:gd name="connsiteX5" fmla="*/ 1079500 w 1270000"/>
                <a:gd name="connsiteY5" fmla="*/ 939801 h 1028701"/>
                <a:gd name="connsiteX6" fmla="*/ 1231900 w 1270000"/>
                <a:gd name="connsiteY6" fmla="*/ 635001 h 1028701"/>
                <a:gd name="connsiteX7" fmla="*/ 1231900 w 1270000"/>
                <a:gd name="connsiteY7" fmla="*/ 330200 h 1028701"/>
                <a:gd name="connsiteX8" fmla="*/ 1003300 w 1270000"/>
                <a:gd name="connsiteY8" fmla="*/ 101600 h 1028701"/>
                <a:gd name="connsiteX9" fmla="*/ 622300 w 1270000"/>
                <a:gd name="connsiteY9" fmla="*/ 25400 h 1028701"/>
                <a:gd name="connsiteX0" fmla="*/ 622300 w 1270000"/>
                <a:gd name="connsiteY0" fmla="*/ 25400 h 1028701"/>
                <a:gd name="connsiteX1" fmla="*/ 241300 w 1270000"/>
                <a:gd name="connsiteY1" fmla="*/ 254001 h 1028701"/>
                <a:gd name="connsiteX2" fmla="*/ 12700 w 1270000"/>
                <a:gd name="connsiteY2" fmla="*/ 482601 h 1028701"/>
                <a:gd name="connsiteX3" fmla="*/ 165100 w 1270000"/>
                <a:gd name="connsiteY3" fmla="*/ 863600 h 1028701"/>
                <a:gd name="connsiteX4" fmla="*/ 546100 w 1270000"/>
                <a:gd name="connsiteY4" fmla="*/ 1016001 h 1028701"/>
                <a:gd name="connsiteX5" fmla="*/ 1079500 w 1270000"/>
                <a:gd name="connsiteY5" fmla="*/ 939801 h 1028701"/>
                <a:gd name="connsiteX6" fmla="*/ 1231900 w 1270000"/>
                <a:gd name="connsiteY6" fmla="*/ 635001 h 1028701"/>
                <a:gd name="connsiteX7" fmla="*/ 1231900 w 1270000"/>
                <a:gd name="connsiteY7" fmla="*/ 330200 h 1028701"/>
                <a:gd name="connsiteX8" fmla="*/ 1003300 w 1270000"/>
                <a:gd name="connsiteY8" fmla="*/ 101600 h 1028701"/>
                <a:gd name="connsiteX9" fmla="*/ 622300 w 1270000"/>
                <a:gd name="connsiteY9" fmla="*/ 25400 h 1028701"/>
                <a:gd name="connsiteX0" fmla="*/ 522817 w 1170517"/>
                <a:gd name="connsiteY0" fmla="*/ 25400 h 1028701"/>
                <a:gd name="connsiteX1" fmla="*/ 141817 w 1170517"/>
                <a:gd name="connsiteY1" fmla="*/ 254001 h 1028701"/>
                <a:gd name="connsiteX2" fmla="*/ 52917 w 1170517"/>
                <a:gd name="connsiteY2" fmla="*/ 457200 h 1028701"/>
                <a:gd name="connsiteX3" fmla="*/ 65617 w 1170517"/>
                <a:gd name="connsiteY3" fmla="*/ 863600 h 1028701"/>
                <a:gd name="connsiteX4" fmla="*/ 446617 w 1170517"/>
                <a:gd name="connsiteY4" fmla="*/ 1016001 h 1028701"/>
                <a:gd name="connsiteX5" fmla="*/ 980017 w 1170517"/>
                <a:gd name="connsiteY5" fmla="*/ 939801 h 1028701"/>
                <a:gd name="connsiteX6" fmla="*/ 1132417 w 1170517"/>
                <a:gd name="connsiteY6" fmla="*/ 635001 h 1028701"/>
                <a:gd name="connsiteX7" fmla="*/ 1132417 w 1170517"/>
                <a:gd name="connsiteY7" fmla="*/ 330200 h 1028701"/>
                <a:gd name="connsiteX8" fmla="*/ 903817 w 1170517"/>
                <a:gd name="connsiteY8" fmla="*/ 101600 h 1028701"/>
                <a:gd name="connsiteX9" fmla="*/ 522817 w 1170517"/>
                <a:gd name="connsiteY9" fmla="*/ 25400 h 1028701"/>
                <a:gd name="connsiteX0" fmla="*/ 522817 w 1170517"/>
                <a:gd name="connsiteY0" fmla="*/ 8467 h 1011768"/>
                <a:gd name="connsiteX1" fmla="*/ 205317 w 1170517"/>
                <a:gd name="connsiteY1" fmla="*/ 135467 h 1011768"/>
                <a:gd name="connsiteX2" fmla="*/ 52917 w 1170517"/>
                <a:gd name="connsiteY2" fmla="*/ 440267 h 1011768"/>
                <a:gd name="connsiteX3" fmla="*/ 65617 w 1170517"/>
                <a:gd name="connsiteY3" fmla="*/ 846667 h 1011768"/>
                <a:gd name="connsiteX4" fmla="*/ 446617 w 1170517"/>
                <a:gd name="connsiteY4" fmla="*/ 999068 h 1011768"/>
                <a:gd name="connsiteX5" fmla="*/ 980017 w 1170517"/>
                <a:gd name="connsiteY5" fmla="*/ 922868 h 1011768"/>
                <a:gd name="connsiteX6" fmla="*/ 1132417 w 1170517"/>
                <a:gd name="connsiteY6" fmla="*/ 618068 h 1011768"/>
                <a:gd name="connsiteX7" fmla="*/ 1132417 w 1170517"/>
                <a:gd name="connsiteY7" fmla="*/ 313267 h 1011768"/>
                <a:gd name="connsiteX8" fmla="*/ 903817 w 1170517"/>
                <a:gd name="connsiteY8" fmla="*/ 84667 h 1011768"/>
                <a:gd name="connsiteX9" fmla="*/ 522817 w 1170517"/>
                <a:gd name="connsiteY9" fmla="*/ 8467 h 1011768"/>
                <a:gd name="connsiteX0" fmla="*/ 533400 w 1181100"/>
                <a:gd name="connsiteY0" fmla="*/ 8467 h 1138766"/>
                <a:gd name="connsiteX1" fmla="*/ 215900 w 1181100"/>
                <a:gd name="connsiteY1" fmla="*/ 135467 h 1138766"/>
                <a:gd name="connsiteX2" fmla="*/ 63500 w 1181100"/>
                <a:gd name="connsiteY2" fmla="*/ 440267 h 1138766"/>
                <a:gd name="connsiteX3" fmla="*/ 76200 w 1181100"/>
                <a:gd name="connsiteY3" fmla="*/ 846667 h 1138766"/>
                <a:gd name="connsiteX4" fmla="*/ 520700 w 1181100"/>
                <a:gd name="connsiteY4" fmla="*/ 1126066 h 1138766"/>
                <a:gd name="connsiteX5" fmla="*/ 990600 w 1181100"/>
                <a:gd name="connsiteY5" fmla="*/ 922868 h 1138766"/>
                <a:gd name="connsiteX6" fmla="*/ 1143000 w 1181100"/>
                <a:gd name="connsiteY6" fmla="*/ 618068 h 1138766"/>
                <a:gd name="connsiteX7" fmla="*/ 1143000 w 1181100"/>
                <a:gd name="connsiteY7" fmla="*/ 313267 h 1138766"/>
                <a:gd name="connsiteX8" fmla="*/ 914400 w 1181100"/>
                <a:gd name="connsiteY8" fmla="*/ 84667 h 1138766"/>
                <a:gd name="connsiteX9" fmla="*/ 533400 w 1181100"/>
                <a:gd name="connsiteY9" fmla="*/ 8467 h 1138766"/>
                <a:gd name="connsiteX0" fmla="*/ 533400 w 1181100"/>
                <a:gd name="connsiteY0" fmla="*/ 17417 h 1147716"/>
                <a:gd name="connsiteX1" fmla="*/ 215900 w 1181100"/>
                <a:gd name="connsiteY1" fmla="*/ 144417 h 1147716"/>
                <a:gd name="connsiteX2" fmla="*/ 63500 w 1181100"/>
                <a:gd name="connsiteY2" fmla="*/ 449217 h 1147716"/>
                <a:gd name="connsiteX3" fmla="*/ 76200 w 1181100"/>
                <a:gd name="connsiteY3" fmla="*/ 855617 h 1147716"/>
                <a:gd name="connsiteX4" fmla="*/ 520700 w 1181100"/>
                <a:gd name="connsiteY4" fmla="*/ 1135016 h 1147716"/>
                <a:gd name="connsiteX5" fmla="*/ 990600 w 1181100"/>
                <a:gd name="connsiteY5" fmla="*/ 931818 h 1147716"/>
                <a:gd name="connsiteX6" fmla="*/ 1143000 w 1181100"/>
                <a:gd name="connsiteY6" fmla="*/ 627018 h 1147716"/>
                <a:gd name="connsiteX7" fmla="*/ 1143000 w 1181100"/>
                <a:gd name="connsiteY7" fmla="*/ 322217 h 1147716"/>
                <a:gd name="connsiteX8" fmla="*/ 914400 w 1181100"/>
                <a:gd name="connsiteY8" fmla="*/ 93617 h 1147716"/>
                <a:gd name="connsiteX9" fmla="*/ 720997 w 1181100"/>
                <a:gd name="connsiteY9" fmla="*/ 39913 h 1147716"/>
                <a:gd name="connsiteX10" fmla="*/ 533400 w 1181100"/>
                <a:gd name="connsiteY10" fmla="*/ 17417 h 1147716"/>
                <a:gd name="connsiteX0" fmla="*/ 533400 w 1181100"/>
                <a:gd name="connsiteY0" fmla="*/ 19594 h 1149893"/>
                <a:gd name="connsiteX1" fmla="*/ 215900 w 1181100"/>
                <a:gd name="connsiteY1" fmla="*/ 146594 h 1149893"/>
                <a:gd name="connsiteX2" fmla="*/ 63500 w 1181100"/>
                <a:gd name="connsiteY2" fmla="*/ 451394 h 1149893"/>
                <a:gd name="connsiteX3" fmla="*/ 76200 w 1181100"/>
                <a:gd name="connsiteY3" fmla="*/ 857794 h 1149893"/>
                <a:gd name="connsiteX4" fmla="*/ 520700 w 1181100"/>
                <a:gd name="connsiteY4" fmla="*/ 1137193 h 1149893"/>
                <a:gd name="connsiteX5" fmla="*/ 990600 w 1181100"/>
                <a:gd name="connsiteY5" fmla="*/ 933995 h 1149893"/>
                <a:gd name="connsiteX6" fmla="*/ 1143000 w 1181100"/>
                <a:gd name="connsiteY6" fmla="*/ 629195 h 1149893"/>
                <a:gd name="connsiteX7" fmla="*/ 1143000 w 1181100"/>
                <a:gd name="connsiteY7" fmla="*/ 324394 h 1149893"/>
                <a:gd name="connsiteX8" fmla="*/ 914400 w 1181100"/>
                <a:gd name="connsiteY8" fmla="*/ 95794 h 1149893"/>
                <a:gd name="connsiteX9" fmla="*/ 720997 w 1181100"/>
                <a:gd name="connsiteY9" fmla="*/ 42090 h 1149893"/>
                <a:gd name="connsiteX10" fmla="*/ 747123 w 1181100"/>
                <a:gd name="connsiteY10" fmla="*/ 29027 h 1149893"/>
                <a:gd name="connsiteX11" fmla="*/ 533400 w 1181100"/>
                <a:gd name="connsiteY11" fmla="*/ 19594 h 1149893"/>
                <a:gd name="connsiteX0" fmla="*/ 533400 w 1181100"/>
                <a:gd name="connsiteY0" fmla="*/ 105349 h 1235648"/>
                <a:gd name="connsiteX1" fmla="*/ 215900 w 1181100"/>
                <a:gd name="connsiteY1" fmla="*/ 232349 h 1235648"/>
                <a:gd name="connsiteX2" fmla="*/ 63500 w 1181100"/>
                <a:gd name="connsiteY2" fmla="*/ 537149 h 1235648"/>
                <a:gd name="connsiteX3" fmla="*/ 76200 w 1181100"/>
                <a:gd name="connsiteY3" fmla="*/ 943549 h 1235648"/>
                <a:gd name="connsiteX4" fmla="*/ 520700 w 1181100"/>
                <a:gd name="connsiteY4" fmla="*/ 1222948 h 1235648"/>
                <a:gd name="connsiteX5" fmla="*/ 990600 w 1181100"/>
                <a:gd name="connsiteY5" fmla="*/ 1019750 h 1235648"/>
                <a:gd name="connsiteX6" fmla="*/ 1143000 w 1181100"/>
                <a:gd name="connsiteY6" fmla="*/ 714950 h 1235648"/>
                <a:gd name="connsiteX7" fmla="*/ 1143000 w 1181100"/>
                <a:gd name="connsiteY7" fmla="*/ 410149 h 1235648"/>
                <a:gd name="connsiteX8" fmla="*/ 914400 w 1181100"/>
                <a:gd name="connsiteY8" fmla="*/ 181549 h 1235648"/>
                <a:gd name="connsiteX9" fmla="*/ 720997 w 1181100"/>
                <a:gd name="connsiteY9" fmla="*/ 127845 h 1235648"/>
                <a:gd name="connsiteX10" fmla="*/ 749300 w 1181100"/>
                <a:gd name="connsiteY10" fmla="*/ 3749 h 1235648"/>
                <a:gd name="connsiteX11" fmla="*/ 533400 w 1181100"/>
                <a:gd name="connsiteY11" fmla="*/ 105349 h 1235648"/>
                <a:gd name="connsiteX0" fmla="*/ 533400 w 1181100"/>
                <a:gd name="connsiteY0" fmla="*/ 207433 h 1337732"/>
                <a:gd name="connsiteX1" fmla="*/ 215900 w 1181100"/>
                <a:gd name="connsiteY1" fmla="*/ 334433 h 1337732"/>
                <a:gd name="connsiteX2" fmla="*/ 63500 w 1181100"/>
                <a:gd name="connsiteY2" fmla="*/ 639233 h 1337732"/>
                <a:gd name="connsiteX3" fmla="*/ 76200 w 1181100"/>
                <a:gd name="connsiteY3" fmla="*/ 1045633 h 1337732"/>
                <a:gd name="connsiteX4" fmla="*/ 520700 w 1181100"/>
                <a:gd name="connsiteY4" fmla="*/ 1325032 h 1337732"/>
                <a:gd name="connsiteX5" fmla="*/ 990600 w 1181100"/>
                <a:gd name="connsiteY5" fmla="*/ 1121834 h 1337732"/>
                <a:gd name="connsiteX6" fmla="*/ 1143000 w 1181100"/>
                <a:gd name="connsiteY6" fmla="*/ 817034 h 1337732"/>
                <a:gd name="connsiteX7" fmla="*/ 1143000 w 1181100"/>
                <a:gd name="connsiteY7" fmla="*/ 512233 h 1337732"/>
                <a:gd name="connsiteX8" fmla="*/ 914400 w 1181100"/>
                <a:gd name="connsiteY8" fmla="*/ 283633 h 1337732"/>
                <a:gd name="connsiteX9" fmla="*/ 901700 w 1181100"/>
                <a:gd name="connsiteY9" fmla="*/ 29633 h 1337732"/>
                <a:gd name="connsiteX10" fmla="*/ 749300 w 1181100"/>
                <a:gd name="connsiteY10" fmla="*/ 105833 h 1337732"/>
                <a:gd name="connsiteX11" fmla="*/ 533400 w 1181100"/>
                <a:gd name="connsiteY11" fmla="*/ 207433 h 1337732"/>
                <a:gd name="connsiteX0" fmla="*/ 533400 w 1181100"/>
                <a:gd name="connsiteY0" fmla="*/ 194733 h 1325032"/>
                <a:gd name="connsiteX1" fmla="*/ 215900 w 1181100"/>
                <a:gd name="connsiteY1" fmla="*/ 321733 h 1325032"/>
                <a:gd name="connsiteX2" fmla="*/ 63500 w 1181100"/>
                <a:gd name="connsiteY2" fmla="*/ 626533 h 1325032"/>
                <a:gd name="connsiteX3" fmla="*/ 76200 w 1181100"/>
                <a:gd name="connsiteY3" fmla="*/ 1032933 h 1325032"/>
                <a:gd name="connsiteX4" fmla="*/ 520700 w 1181100"/>
                <a:gd name="connsiteY4" fmla="*/ 1312332 h 1325032"/>
                <a:gd name="connsiteX5" fmla="*/ 990600 w 1181100"/>
                <a:gd name="connsiteY5" fmla="*/ 1109134 h 1325032"/>
                <a:gd name="connsiteX6" fmla="*/ 1143000 w 1181100"/>
                <a:gd name="connsiteY6" fmla="*/ 804334 h 1325032"/>
                <a:gd name="connsiteX7" fmla="*/ 1143000 w 1181100"/>
                <a:gd name="connsiteY7" fmla="*/ 499533 h 1325032"/>
                <a:gd name="connsiteX8" fmla="*/ 914400 w 1181100"/>
                <a:gd name="connsiteY8" fmla="*/ 270933 h 1325032"/>
                <a:gd name="connsiteX9" fmla="*/ 901700 w 1181100"/>
                <a:gd name="connsiteY9" fmla="*/ 16933 h 1325032"/>
                <a:gd name="connsiteX10" fmla="*/ 749300 w 1181100"/>
                <a:gd name="connsiteY10" fmla="*/ 169333 h 1325032"/>
                <a:gd name="connsiteX11" fmla="*/ 533400 w 1181100"/>
                <a:gd name="connsiteY11" fmla="*/ 194733 h 1325032"/>
                <a:gd name="connsiteX0" fmla="*/ 533400 w 1181100"/>
                <a:gd name="connsiteY0" fmla="*/ 194733 h 1325032"/>
                <a:gd name="connsiteX1" fmla="*/ 215900 w 1181100"/>
                <a:gd name="connsiteY1" fmla="*/ 321733 h 1325032"/>
                <a:gd name="connsiteX2" fmla="*/ 63500 w 1181100"/>
                <a:gd name="connsiteY2" fmla="*/ 626533 h 1325032"/>
                <a:gd name="connsiteX3" fmla="*/ 76200 w 1181100"/>
                <a:gd name="connsiteY3" fmla="*/ 1032933 h 1325032"/>
                <a:gd name="connsiteX4" fmla="*/ 520700 w 1181100"/>
                <a:gd name="connsiteY4" fmla="*/ 1312332 h 1325032"/>
                <a:gd name="connsiteX5" fmla="*/ 990600 w 1181100"/>
                <a:gd name="connsiteY5" fmla="*/ 1109134 h 1325032"/>
                <a:gd name="connsiteX6" fmla="*/ 1143000 w 1181100"/>
                <a:gd name="connsiteY6" fmla="*/ 804334 h 1325032"/>
                <a:gd name="connsiteX7" fmla="*/ 1143000 w 1181100"/>
                <a:gd name="connsiteY7" fmla="*/ 499533 h 1325032"/>
                <a:gd name="connsiteX8" fmla="*/ 914400 w 1181100"/>
                <a:gd name="connsiteY8" fmla="*/ 270933 h 1325032"/>
                <a:gd name="connsiteX9" fmla="*/ 901700 w 1181100"/>
                <a:gd name="connsiteY9" fmla="*/ 16933 h 1325032"/>
                <a:gd name="connsiteX10" fmla="*/ 749300 w 1181100"/>
                <a:gd name="connsiteY10" fmla="*/ 169333 h 1325032"/>
                <a:gd name="connsiteX11" fmla="*/ 533400 w 1181100"/>
                <a:gd name="connsiteY11" fmla="*/ 194733 h 1325032"/>
                <a:gd name="connsiteX0" fmla="*/ 533400 w 1181100"/>
                <a:gd name="connsiteY0" fmla="*/ 194733 h 1325032"/>
                <a:gd name="connsiteX1" fmla="*/ 215900 w 1181100"/>
                <a:gd name="connsiteY1" fmla="*/ 321733 h 1325032"/>
                <a:gd name="connsiteX2" fmla="*/ 198483 w 1181100"/>
                <a:gd name="connsiteY2" fmla="*/ 282544 h 1325032"/>
                <a:gd name="connsiteX3" fmla="*/ 63500 w 1181100"/>
                <a:gd name="connsiteY3" fmla="*/ 626533 h 1325032"/>
                <a:gd name="connsiteX4" fmla="*/ 76200 w 1181100"/>
                <a:gd name="connsiteY4" fmla="*/ 1032933 h 1325032"/>
                <a:gd name="connsiteX5" fmla="*/ 520700 w 1181100"/>
                <a:gd name="connsiteY5" fmla="*/ 1312332 h 1325032"/>
                <a:gd name="connsiteX6" fmla="*/ 990600 w 1181100"/>
                <a:gd name="connsiteY6" fmla="*/ 1109134 h 1325032"/>
                <a:gd name="connsiteX7" fmla="*/ 1143000 w 1181100"/>
                <a:gd name="connsiteY7" fmla="*/ 804334 h 1325032"/>
                <a:gd name="connsiteX8" fmla="*/ 1143000 w 1181100"/>
                <a:gd name="connsiteY8" fmla="*/ 499533 h 1325032"/>
                <a:gd name="connsiteX9" fmla="*/ 914400 w 1181100"/>
                <a:gd name="connsiteY9" fmla="*/ 270933 h 1325032"/>
                <a:gd name="connsiteX10" fmla="*/ 901700 w 1181100"/>
                <a:gd name="connsiteY10" fmla="*/ 16933 h 1325032"/>
                <a:gd name="connsiteX11" fmla="*/ 749300 w 1181100"/>
                <a:gd name="connsiteY11" fmla="*/ 169333 h 1325032"/>
                <a:gd name="connsiteX12" fmla="*/ 533400 w 1181100"/>
                <a:gd name="connsiteY12" fmla="*/ 194733 h 1325032"/>
                <a:gd name="connsiteX0" fmla="*/ 533400 w 1181100"/>
                <a:gd name="connsiteY0" fmla="*/ 194733 h 1325032"/>
                <a:gd name="connsiteX1" fmla="*/ 215900 w 1181100"/>
                <a:gd name="connsiteY1" fmla="*/ 321733 h 1325032"/>
                <a:gd name="connsiteX2" fmla="*/ 139700 w 1181100"/>
                <a:gd name="connsiteY2" fmla="*/ 169333 h 1325032"/>
                <a:gd name="connsiteX3" fmla="*/ 63500 w 1181100"/>
                <a:gd name="connsiteY3" fmla="*/ 626533 h 1325032"/>
                <a:gd name="connsiteX4" fmla="*/ 76200 w 1181100"/>
                <a:gd name="connsiteY4" fmla="*/ 1032933 h 1325032"/>
                <a:gd name="connsiteX5" fmla="*/ 520700 w 1181100"/>
                <a:gd name="connsiteY5" fmla="*/ 1312332 h 1325032"/>
                <a:gd name="connsiteX6" fmla="*/ 990600 w 1181100"/>
                <a:gd name="connsiteY6" fmla="*/ 1109134 h 1325032"/>
                <a:gd name="connsiteX7" fmla="*/ 1143000 w 1181100"/>
                <a:gd name="connsiteY7" fmla="*/ 804334 h 1325032"/>
                <a:gd name="connsiteX8" fmla="*/ 1143000 w 1181100"/>
                <a:gd name="connsiteY8" fmla="*/ 499533 h 1325032"/>
                <a:gd name="connsiteX9" fmla="*/ 914400 w 1181100"/>
                <a:gd name="connsiteY9" fmla="*/ 270933 h 1325032"/>
                <a:gd name="connsiteX10" fmla="*/ 901700 w 1181100"/>
                <a:gd name="connsiteY10" fmla="*/ 16933 h 1325032"/>
                <a:gd name="connsiteX11" fmla="*/ 749300 w 1181100"/>
                <a:gd name="connsiteY11" fmla="*/ 169333 h 1325032"/>
                <a:gd name="connsiteX12" fmla="*/ 533400 w 1181100"/>
                <a:gd name="connsiteY12" fmla="*/ 194733 h 1325032"/>
                <a:gd name="connsiteX0" fmla="*/ 533400 w 1181100"/>
                <a:gd name="connsiteY0" fmla="*/ 194733 h 1325032"/>
                <a:gd name="connsiteX1" fmla="*/ 215900 w 1181100"/>
                <a:gd name="connsiteY1" fmla="*/ 321733 h 1325032"/>
                <a:gd name="connsiteX2" fmla="*/ 139700 w 1181100"/>
                <a:gd name="connsiteY2" fmla="*/ 169333 h 1325032"/>
                <a:gd name="connsiteX3" fmla="*/ 63500 w 1181100"/>
                <a:gd name="connsiteY3" fmla="*/ 626533 h 1325032"/>
                <a:gd name="connsiteX4" fmla="*/ 76200 w 1181100"/>
                <a:gd name="connsiteY4" fmla="*/ 1032933 h 1325032"/>
                <a:gd name="connsiteX5" fmla="*/ 520700 w 1181100"/>
                <a:gd name="connsiteY5" fmla="*/ 1312332 h 1325032"/>
                <a:gd name="connsiteX6" fmla="*/ 990600 w 1181100"/>
                <a:gd name="connsiteY6" fmla="*/ 1109134 h 1325032"/>
                <a:gd name="connsiteX7" fmla="*/ 1143000 w 1181100"/>
                <a:gd name="connsiteY7" fmla="*/ 804334 h 1325032"/>
                <a:gd name="connsiteX8" fmla="*/ 1143000 w 1181100"/>
                <a:gd name="connsiteY8" fmla="*/ 499533 h 1325032"/>
                <a:gd name="connsiteX9" fmla="*/ 914400 w 1181100"/>
                <a:gd name="connsiteY9" fmla="*/ 270933 h 1325032"/>
                <a:gd name="connsiteX10" fmla="*/ 901700 w 1181100"/>
                <a:gd name="connsiteY10" fmla="*/ 16933 h 1325032"/>
                <a:gd name="connsiteX11" fmla="*/ 749300 w 1181100"/>
                <a:gd name="connsiteY11" fmla="*/ 169333 h 1325032"/>
                <a:gd name="connsiteX12" fmla="*/ 533400 w 1181100"/>
                <a:gd name="connsiteY12" fmla="*/ 194733 h 1325032"/>
                <a:gd name="connsiteX13" fmla="*/ 498929 w 1181100"/>
                <a:gd name="connsiteY13" fmla="*/ 191104 h 1325032"/>
                <a:gd name="connsiteX0" fmla="*/ 520700 w 1181100"/>
                <a:gd name="connsiteY0" fmla="*/ 16933 h 1325032"/>
                <a:gd name="connsiteX1" fmla="*/ 215900 w 1181100"/>
                <a:gd name="connsiteY1" fmla="*/ 321733 h 1325032"/>
                <a:gd name="connsiteX2" fmla="*/ 139700 w 1181100"/>
                <a:gd name="connsiteY2" fmla="*/ 169333 h 1325032"/>
                <a:gd name="connsiteX3" fmla="*/ 63500 w 1181100"/>
                <a:gd name="connsiteY3" fmla="*/ 626533 h 1325032"/>
                <a:gd name="connsiteX4" fmla="*/ 76200 w 1181100"/>
                <a:gd name="connsiteY4" fmla="*/ 1032933 h 1325032"/>
                <a:gd name="connsiteX5" fmla="*/ 520700 w 1181100"/>
                <a:gd name="connsiteY5" fmla="*/ 1312332 h 1325032"/>
                <a:gd name="connsiteX6" fmla="*/ 990600 w 1181100"/>
                <a:gd name="connsiteY6" fmla="*/ 1109134 h 1325032"/>
                <a:gd name="connsiteX7" fmla="*/ 1143000 w 1181100"/>
                <a:gd name="connsiteY7" fmla="*/ 804334 h 1325032"/>
                <a:gd name="connsiteX8" fmla="*/ 1143000 w 1181100"/>
                <a:gd name="connsiteY8" fmla="*/ 499533 h 1325032"/>
                <a:gd name="connsiteX9" fmla="*/ 914400 w 1181100"/>
                <a:gd name="connsiteY9" fmla="*/ 270933 h 1325032"/>
                <a:gd name="connsiteX10" fmla="*/ 901700 w 1181100"/>
                <a:gd name="connsiteY10" fmla="*/ 16933 h 1325032"/>
                <a:gd name="connsiteX11" fmla="*/ 749300 w 1181100"/>
                <a:gd name="connsiteY11" fmla="*/ 169333 h 1325032"/>
                <a:gd name="connsiteX12" fmla="*/ 533400 w 1181100"/>
                <a:gd name="connsiteY12" fmla="*/ 194733 h 1325032"/>
                <a:gd name="connsiteX13" fmla="*/ 498929 w 1181100"/>
                <a:gd name="connsiteY13" fmla="*/ 191104 h 1325032"/>
                <a:gd name="connsiteX14" fmla="*/ 520700 w 1181100"/>
                <a:gd name="connsiteY14" fmla="*/ 16933 h 1325032"/>
                <a:gd name="connsiteX0" fmla="*/ 530860 w 1191260"/>
                <a:gd name="connsiteY0" fmla="*/ 16933 h 1325032"/>
                <a:gd name="connsiteX1" fmla="*/ 226060 w 1191260"/>
                <a:gd name="connsiteY1" fmla="*/ 321733 h 1325032"/>
                <a:gd name="connsiteX2" fmla="*/ 149860 w 1191260"/>
                <a:gd name="connsiteY2" fmla="*/ 169333 h 1325032"/>
                <a:gd name="connsiteX3" fmla="*/ 73660 w 1191260"/>
                <a:gd name="connsiteY3" fmla="*/ 626533 h 1325032"/>
                <a:gd name="connsiteX4" fmla="*/ 12700 w 1191260"/>
                <a:gd name="connsiteY4" fmla="*/ 635242 h 1325032"/>
                <a:gd name="connsiteX5" fmla="*/ 86360 w 1191260"/>
                <a:gd name="connsiteY5" fmla="*/ 1032933 h 1325032"/>
                <a:gd name="connsiteX6" fmla="*/ 530860 w 1191260"/>
                <a:gd name="connsiteY6" fmla="*/ 1312332 h 1325032"/>
                <a:gd name="connsiteX7" fmla="*/ 1000760 w 1191260"/>
                <a:gd name="connsiteY7" fmla="*/ 1109134 h 1325032"/>
                <a:gd name="connsiteX8" fmla="*/ 1153160 w 1191260"/>
                <a:gd name="connsiteY8" fmla="*/ 804334 h 1325032"/>
                <a:gd name="connsiteX9" fmla="*/ 1153160 w 1191260"/>
                <a:gd name="connsiteY9" fmla="*/ 499533 h 1325032"/>
                <a:gd name="connsiteX10" fmla="*/ 924560 w 1191260"/>
                <a:gd name="connsiteY10" fmla="*/ 270933 h 1325032"/>
                <a:gd name="connsiteX11" fmla="*/ 911860 w 1191260"/>
                <a:gd name="connsiteY11" fmla="*/ 16933 h 1325032"/>
                <a:gd name="connsiteX12" fmla="*/ 759460 w 1191260"/>
                <a:gd name="connsiteY12" fmla="*/ 169333 h 1325032"/>
                <a:gd name="connsiteX13" fmla="*/ 543560 w 1191260"/>
                <a:gd name="connsiteY13" fmla="*/ 194733 h 1325032"/>
                <a:gd name="connsiteX14" fmla="*/ 509089 w 1191260"/>
                <a:gd name="connsiteY14" fmla="*/ 191104 h 1325032"/>
                <a:gd name="connsiteX15" fmla="*/ 530860 w 1191260"/>
                <a:gd name="connsiteY15" fmla="*/ 16933 h 1325032"/>
                <a:gd name="connsiteX0" fmla="*/ 611717 w 1272117"/>
                <a:gd name="connsiteY0" fmla="*/ 16933 h 1325032"/>
                <a:gd name="connsiteX1" fmla="*/ 306917 w 1272117"/>
                <a:gd name="connsiteY1" fmla="*/ 321733 h 1325032"/>
                <a:gd name="connsiteX2" fmla="*/ 230717 w 1272117"/>
                <a:gd name="connsiteY2" fmla="*/ 169333 h 1325032"/>
                <a:gd name="connsiteX3" fmla="*/ 154517 w 1272117"/>
                <a:gd name="connsiteY3" fmla="*/ 626533 h 1325032"/>
                <a:gd name="connsiteX4" fmla="*/ 2117 w 1272117"/>
                <a:gd name="connsiteY4" fmla="*/ 626533 h 1325032"/>
                <a:gd name="connsiteX5" fmla="*/ 167217 w 1272117"/>
                <a:gd name="connsiteY5" fmla="*/ 1032933 h 1325032"/>
                <a:gd name="connsiteX6" fmla="*/ 611717 w 1272117"/>
                <a:gd name="connsiteY6" fmla="*/ 1312332 h 1325032"/>
                <a:gd name="connsiteX7" fmla="*/ 1081617 w 1272117"/>
                <a:gd name="connsiteY7" fmla="*/ 1109134 h 1325032"/>
                <a:gd name="connsiteX8" fmla="*/ 1234017 w 1272117"/>
                <a:gd name="connsiteY8" fmla="*/ 804334 h 1325032"/>
                <a:gd name="connsiteX9" fmla="*/ 1234017 w 1272117"/>
                <a:gd name="connsiteY9" fmla="*/ 499533 h 1325032"/>
                <a:gd name="connsiteX10" fmla="*/ 1005417 w 1272117"/>
                <a:gd name="connsiteY10" fmla="*/ 270933 h 1325032"/>
                <a:gd name="connsiteX11" fmla="*/ 992717 w 1272117"/>
                <a:gd name="connsiteY11" fmla="*/ 16933 h 1325032"/>
                <a:gd name="connsiteX12" fmla="*/ 840317 w 1272117"/>
                <a:gd name="connsiteY12" fmla="*/ 169333 h 1325032"/>
                <a:gd name="connsiteX13" fmla="*/ 624417 w 1272117"/>
                <a:gd name="connsiteY13" fmla="*/ 194733 h 1325032"/>
                <a:gd name="connsiteX14" fmla="*/ 589946 w 1272117"/>
                <a:gd name="connsiteY14" fmla="*/ 191104 h 1325032"/>
                <a:gd name="connsiteX15" fmla="*/ 611717 w 1272117"/>
                <a:gd name="connsiteY15" fmla="*/ 16933 h 1325032"/>
                <a:gd name="connsiteX0" fmla="*/ 611716 w 1272116"/>
                <a:gd name="connsiteY0" fmla="*/ 16933 h 1325032"/>
                <a:gd name="connsiteX1" fmla="*/ 306916 w 1272116"/>
                <a:gd name="connsiteY1" fmla="*/ 321733 h 1325032"/>
                <a:gd name="connsiteX2" fmla="*/ 230716 w 1272116"/>
                <a:gd name="connsiteY2" fmla="*/ 169333 h 1325032"/>
                <a:gd name="connsiteX3" fmla="*/ 154517 w 1272116"/>
                <a:gd name="connsiteY3" fmla="*/ 474133 h 1325032"/>
                <a:gd name="connsiteX4" fmla="*/ 2116 w 1272116"/>
                <a:gd name="connsiteY4" fmla="*/ 626533 h 1325032"/>
                <a:gd name="connsiteX5" fmla="*/ 167216 w 1272116"/>
                <a:gd name="connsiteY5" fmla="*/ 1032933 h 1325032"/>
                <a:gd name="connsiteX6" fmla="*/ 611716 w 1272116"/>
                <a:gd name="connsiteY6" fmla="*/ 1312332 h 1325032"/>
                <a:gd name="connsiteX7" fmla="*/ 1081616 w 1272116"/>
                <a:gd name="connsiteY7" fmla="*/ 1109134 h 1325032"/>
                <a:gd name="connsiteX8" fmla="*/ 1234016 w 1272116"/>
                <a:gd name="connsiteY8" fmla="*/ 804334 h 1325032"/>
                <a:gd name="connsiteX9" fmla="*/ 1234016 w 1272116"/>
                <a:gd name="connsiteY9" fmla="*/ 499533 h 1325032"/>
                <a:gd name="connsiteX10" fmla="*/ 1005416 w 1272116"/>
                <a:gd name="connsiteY10" fmla="*/ 270933 h 1325032"/>
                <a:gd name="connsiteX11" fmla="*/ 992716 w 1272116"/>
                <a:gd name="connsiteY11" fmla="*/ 16933 h 1325032"/>
                <a:gd name="connsiteX12" fmla="*/ 840316 w 1272116"/>
                <a:gd name="connsiteY12" fmla="*/ 169333 h 1325032"/>
                <a:gd name="connsiteX13" fmla="*/ 624416 w 1272116"/>
                <a:gd name="connsiteY13" fmla="*/ 194733 h 1325032"/>
                <a:gd name="connsiteX14" fmla="*/ 589945 w 1272116"/>
                <a:gd name="connsiteY14" fmla="*/ 191104 h 1325032"/>
                <a:gd name="connsiteX15" fmla="*/ 611716 w 1272116"/>
                <a:gd name="connsiteY15" fmla="*/ 16933 h 1325032"/>
                <a:gd name="connsiteX0" fmla="*/ 611716 w 1272116"/>
                <a:gd name="connsiteY0" fmla="*/ 16933 h 1325032"/>
                <a:gd name="connsiteX1" fmla="*/ 306916 w 1272116"/>
                <a:gd name="connsiteY1" fmla="*/ 321733 h 1325032"/>
                <a:gd name="connsiteX2" fmla="*/ 230716 w 1272116"/>
                <a:gd name="connsiteY2" fmla="*/ 169333 h 1325032"/>
                <a:gd name="connsiteX3" fmla="*/ 154517 w 1272116"/>
                <a:gd name="connsiteY3" fmla="*/ 474133 h 1325032"/>
                <a:gd name="connsiteX4" fmla="*/ 2116 w 1272116"/>
                <a:gd name="connsiteY4" fmla="*/ 778933 h 1325032"/>
                <a:gd name="connsiteX5" fmla="*/ 167216 w 1272116"/>
                <a:gd name="connsiteY5" fmla="*/ 1032933 h 1325032"/>
                <a:gd name="connsiteX6" fmla="*/ 611716 w 1272116"/>
                <a:gd name="connsiteY6" fmla="*/ 1312332 h 1325032"/>
                <a:gd name="connsiteX7" fmla="*/ 1081616 w 1272116"/>
                <a:gd name="connsiteY7" fmla="*/ 1109134 h 1325032"/>
                <a:gd name="connsiteX8" fmla="*/ 1234016 w 1272116"/>
                <a:gd name="connsiteY8" fmla="*/ 804334 h 1325032"/>
                <a:gd name="connsiteX9" fmla="*/ 1234016 w 1272116"/>
                <a:gd name="connsiteY9" fmla="*/ 499533 h 1325032"/>
                <a:gd name="connsiteX10" fmla="*/ 1005416 w 1272116"/>
                <a:gd name="connsiteY10" fmla="*/ 270933 h 1325032"/>
                <a:gd name="connsiteX11" fmla="*/ 992716 w 1272116"/>
                <a:gd name="connsiteY11" fmla="*/ 16933 h 1325032"/>
                <a:gd name="connsiteX12" fmla="*/ 840316 w 1272116"/>
                <a:gd name="connsiteY12" fmla="*/ 169333 h 1325032"/>
                <a:gd name="connsiteX13" fmla="*/ 624416 w 1272116"/>
                <a:gd name="connsiteY13" fmla="*/ 194733 h 1325032"/>
                <a:gd name="connsiteX14" fmla="*/ 589945 w 1272116"/>
                <a:gd name="connsiteY14" fmla="*/ 191104 h 1325032"/>
                <a:gd name="connsiteX15" fmla="*/ 611716 w 1272116"/>
                <a:gd name="connsiteY15" fmla="*/ 16933 h 1325032"/>
                <a:gd name="connsiteX0" fmla="*/ 611716 w 1272116"/>
                <a:gd name="connsiteY0" fmla="*/ 16933 h 1321645"/>
                <a:gd name="connsiteX1" fmla="*/ 306916 w 1272116"/>
                <a:gd name="connsiteY1" fmla="*/ 321733 h 1321645"/>
                <a:gd name="connsiteX2" fmla="*/ 230716 w 1272116"/>
                <a:gd name="connsiteY2" fmla="*/ 169333 h 1321645"/>
                <a:gd name="connsiteX3" fmla="*/ 154517 w 1272116"/>
                <a:gd name="connsiteY3" fmla="*/ 474133 h 1321645"/>
                <a:gd name="connsiteX4" fmla="*/ 2116 w 1272116"/>
                <a:gd name="connsiteY4" fmla="*/ 778933 h 1321645"/>
                <a:gd name="connsiteX5" fmla="*/ 167216 w 1272116"/>
                <a:gd name="connsiteY5" fmla="*/ 1032933 h 1321645"/>
                <a:gd name="connsiteX6" fmla="*/ 224185 w 1272116"/>
                <a:gd name="connsiteY6" fmla="*/ 1053253 h 1321645"/>
                <a:gd name="connsiteX7" fmla="*/ 611716 w 1272116"/>
                <a:gd name="connsiteY7" fmla="*/ 1312332 h 1321645"/>
                <a:gd name="connsiteX8" fmla="*/ 1081616 w 1272116"/>
                <a:gd name="connsiteY8" fmla="*/ 1109134 h 1321645"/>
                <a:gd name="connsiteX9" fmla="*/ 1234016 w 1272116"/>
                <a:gd name="connsiteY9" fmla="*/ 804334 h 1321645"/>
                <a:gd name="connsiteX10" fmla="*/ 1234016 w 1272116"/>
                <a:gd name="connsiteY10" fmla="*/ 499533 h 1321645"/>
                <a:gd name="connsiteX11" fmla="*/ 1005416 w 1272116"/>
                <a:gd name="connsiteY11" fmla="*/ 270933 h 1321645"/>
                <a:gd name="connsiteX12" fmla="*/ 992716 w 1272116"/>
                <a:gd name="connsiteY12" fmla="*/ 16933 h 1321645"/>
                <a:gd name="connsiteX13" fmla="*/ 840316 w 1272116"/>
                <a:gd name="connsiteY13" fmla="*/ 169333 h 1321645"/>
                <a:gd name="connsiteX14" fmla="*/ 624416 w 1272116"/>
                <a:gd name="connsiteY14" fmla="*/ 194733 h 1321645"/>
                <a:gd name="connsiteX15" fmla="*/ 589945 w 1272116"/>
                <a:gd name="connsiteY15" fmla="*/ 191104 h 1321645"/>
                <a:gd name="connsiteX16" fmla="*/ 611716 w 1272116"/>
                <a:gd name="connsiteY16" fmla="*/ 16933 h 1321645"/>
                <a:gd name="connsiteX0" fmla="*/ 611716 w 1272116"/>
                <a:gd name="connsiteY0" fmla="*/ 16933 h 1333499"/>
                <a:gd name="connsiteX1" fmla="*/ 306916 w 1272116"/>
                <a:gd name="connsiteY1" fmla="*/ 321733 h 1333499"/>
                <a:gd name="connsiteX2" fmla="*/ 230716 w 1272116"/>
                <a:gd name="connsiteY2" fmla="*/ 169333 h 1333499"/>
                <a:gd name="connsiteX3" fmla="*/ 154517 w 1272116"/>
                <a:gd name="connsiteY3" fmla="*/ 474133 h 1333499"/>
                <a:gd name="connsiteX4" fmla="*/ 2116 w 1272116"/>
                <a:gd name="connsiteY4" fmla="*/ 778933 h 1333499"/>
                <a:gd name="connsiteX5" fmla="*/ 167216 w 1272116"/>
                <a:gd name="connsiteY5" fmla="*/ 1032933 h 1333499"/>
                <a:gd name="connsiteX6" fmla="*/ 230716 w 1272116"/>
                <a:gd name="connsiteY6" fmla="*/ 1236134 h 1333499"/>
                <a:gd name="connsiteX7" fmla="*/ 611716 w 1272116"/>
                <a:gd name="connsiteY7" fmla="*/ 1312332 h 1333499"/>
                <a:gd name="connsiteX8" fmla="*/ 1081616 w 1272116"/>
                <a:gd name="connsiteY8" fmla="*/ 1109134 h 1333499"/>
                <a:gd name="connsiteX9" fmla="*/ 1234016 w 1272116"/>
                <a:gd name="connsiteY9" fmla="*/ 804334 h 1333499"/>
                <a:gd name="connsiteX10" fmla="*/ 1234016 w 1272116"/>
                <a:gd name="connsiteY10" fmla="*/ 499533 h 1333499"/>
                <a:gd name="connsiteX11" fmla="*/ 1005416 w 1272116"/>
                <a:gd name="connsiteY11" fmla="*/ 270933 h 1333499"/>
                <a:gd name="connsiteX12" fmla="*/ 992716 w 1272116"/>
                <a:gd name="connsiteY12" fmla="*/ 16933 h 1333499"/>
                <a:gd name="connsiteX13" fmla="*/ 840316 w 1272116"/>
                <a:gd name="connsiteY13" fmla="*/ 169333 h 1333499"/>
                <a:gd name="connsiteX14" fmla="*/ 624416 w 1272116"/>
                <a:gd name="connsiteY14" fmla="*/ 194733 h 1333499"/>
                <a:gd name="connsiteX15" fmla="*/ 589945 w 1272116"/>
                <a:gd name="connsiteY15" fmla="*/ 191104 h 1333499"/>
                <a:gd name="connsiteX16" fmla="*/ 611716 w 1272116"/>
                <a:gd name="connsiteY16" fmla="*/ 16933 h 1333499"/>
                <a:gd name="connsiteX0" fmla="*/ 611716 w 1272116"/>
                <a:gd name="connsiteY0" fmla="*/ 16933 h 1333499"/>
                <a:gd name="connsiteX1" fmla="*/ 306916 w 1272116"/>
                <a:gd name="connsiteY1" fmla="*/ 321733 h 1333499"/>
                <a:gd name="connsiteX2" fmla="*/ 230716 w 1272116"/>
                <a:gd name="connsiteY2" fmla="*/ 169333 h 1333499"/>
                <a:gd name="connsiteX3" fmla="*/ 154517 w 1272116"/>
                <a:gd name="connsiteY3" fmla="*/ 474133 h 1333499"/>
                <a:gd name="connsiteX4" fmla="*/ 2116 w 1272116"/>
                <a:gd name="connsiteY4" fmla="*/ 778933 h 1333499"/>
                <a:gd name="connsiteX5" fmla="*/ 167216 w 1272116"/>
                <a:gd name="connsiteY5" fmla="*/ 1032933 h 1333499"/>
                <a:gd name="connsiteX6" fmla="*/ 154516 w 1272116"/>
                <a:gd name="connsiteY6" fmla="*/ 1236134 h 1333499"/>
                <a:gd name="connsiteX7" fmla="*/ 611716 w 1272116"/>
                <a:gd name="connsiteY7" fmla="*/ 1312332 h 1333499"/>
                <a:gd name="connsiteX8" fmla="*/ 1081616 w 1272116"/>
                <a:gd name="connsiteY8" fmla="*/ 1109134 h 1333499"/>
                <a:gd name="connsiteX9" fmla="*/ 1234016 w 1272116"/>
                <a:gd name="connsiteY9" fmla="*/ 804334 h 1333499"/>
                <a:gd name="connsiteX10" fmla="*/ 1234016 w 1272116"/>
                <a:gd name="connsiteY10" fmla="*/ 499533 h 1333499"/>
                <a:gd name="connsiteX11" fmla="*/ 1005416 w 1272116"/>
                <a:gd name="connsiteY11" fmla="*/ 270933 h 1333499"/>
                <a:gd name="connsiteX12" fmla="*/ 992716 w 1272116"/>
                <a:gd name="connsiteY12" fmla="*/ 16933 h 1333499"/>
                <a:gd name="connsiteX13" fmla="*/ 840316 w 1272116"/>
                <a:gd name="connsiteY13" fmla="*/ 169333 h 1333499"/>
                <a:gd name="connsiteX14" fmla="*/ 624416 w 1272116"/>
                <a:gd name="connsiteY14" fmla="*/ 194733 h 1333499"/>
                <a:gd name="connsiteX15" fmla="*/ 589945 w 1272116"/>
                <a:gd name="connsiteY15" fmla="*/ 191104 h 1333499"/>
                <a:gd name="connsiteX16" fmla="*/ 611716 w 1272116"/>
                <a:gd name="connsiteY16" fmla="*/ 16933 h 1333499"/>
                <a:gd name="connsiteX0" fmla="*/ 611716 w 1272116"/>
                <a:gd name="connsiteY0" fmla="*/ 16933 h 1435100"/>
                <a:gd name="connsiteX1" fmla="*/ 306916 w 1272116"/>
                <a:gd name="connsiteY1" fmla="*/ 321733 h 1435100"/>
                <a:gd name="connsiteX2" fmla="*/ 230716 w 1272116"/>
                <a:gd name="connsiteY2" fmla="*/ 169333 h 1435100"/>
                <a:gd name="connsiteX3" fmla="*/ 154517 w 1272116"/>
                <a:gd name="connsiteY3" fmla="*/ 474133 h 1435100"/>
                <a:gd name="connsiteX4" fmla="*/ 2116 w 1272116"/>
                <a:gd name="connsiteY4" fmla="*/ 778933 h 1435100"/>
                <a:gd name="connsiteX5" fmla="*/ 167216 w 1272116"/>
                <a:gd name="connsiteY5" fmla="*/ 1032933 h 1435100"/>
                <a:gd name="connsiteX6" fmla="*/ 78316 w 1272116"/>
                <a:gd name="connsiteY6" fmla="*/ 1388534 h 1435100"/>
                <a:gd name="connsiteX7" fmla="*/ 611716 w 1272116"/>
                <a:gd name="connsiteY7" fmla="*/ 1312332 h 1435100"/>
                <a:gd name="connsiteX8" fmla="*/ 1081616 w 1272116"/>
                <a:gd name="connsiteY8" fmla="*/ 1109134 h 1435100"/>
                <a:gd name="connsiteX9" fmla="*/ 1234016 w 1272116"/>
                <a:gd name="connsiteY9" fmla="*/ 804334 h 1435100"/>
                <a:gd name="connsiteX10" fmla="*/ 1234016 w 1272116"/>
                <a:gd name="connsiteY10" fmla="*/ 499533 h 1435100"/>
                <a:gd name="connsiteX11" fmla="*/ 1005416 w 1272116"/>
                <a:gd name="connsiteY11" fmla="*/ 270933 h 1435100"/>
                <a:gd name="connsiteX12" fmla="*/ 992716 w 1272116"/>
                <a:gd name="connsiteY12" fmla="*/ 16933 h 1435100"/>
                <a:gd name="connsiteX13" fmla="*/ 840316 w 1272116"/>
                <a:gd name="connsiteY13" fmla="*/ 169333 h 1435100"/>
                <a:gd name="connsiteX14" fmla="*/ 624416 w 1272116"/>
                <a:gd name="connsiteY14" fmla="*/ 194733 h 1435100"/>
                <a:gd name="connsiteX15" fmla="*/ 589945 w 1272116"/>
                <a:gd name="connsiteY15" fmla="*/ 191104 h 1435100"/>
                <a:gd name="connsiteX16" fmla="*/ 611716 w 1272116"/>
                <a:gd name="connsiteY16" fmla="*/ 16933 h 1435100"/>
                <a:gd name="connsiteX0" fmla="*/ 611716 w 1272116"/>
                <a:gd name="connsiteY0" fmla="*/ 16933 h 1409701"/>
                <a:gd name="connsiteX1" fmla="*/ 306916 w 1272116"/>
                <a:gd name="connsiteY1" fmla="*/ 321733 h 1409701"/>
                <a:gd name="connsiteX2" fmla="*/ 230716 w 1272116"/>
                <a:gd name="connsiteY2" fmla="*/ 169333 h 1409701"/>
                <a:gd name="connsiteX3" fmla="*/ 154517 w 1272116"/>
                <a:gd name="connsiteY3" fmla="*/ 474133 h 1409701"/>
                <a:gd name="connsiteX4" fmla="*/ 2116 w 1272116"/>
                <a:gd name="connsiteY4" fmla="*/ 778933 h 1409701"/>
                <a:gd name="connsiteX5" fmla="*/ 167216 w 1272116"/>
                <a:gd name="connsiteY5" fmla="*/ 1032933 h 1409701"/>
                <a:gd name="connsiteX6" fmla="*/ 78316 w 1272116"/>
                <a:gd name="connsiteY6" fmla="*/ 1388534 h 1409701"/>
                <a:gd name="connsiteX7" fmla="*/ 383116 w 1272116"/>
                <a:gd name="connsiteY7" fmla="*/ 1159933 h 1409701"/>
                <a:gd name="connsiteX8" fmla="*/ 1081616 w 1272116"/>
                <a:gd name="connsiteY8" fmla="*/ 1109134 h 1409701"/>
                <a:gd name="connsiteX9" fmla="*/ 1234016 w 1272116"/>
                <a:gd name="connsiteY9" fmla="*/ 804334 h 1409701"/>
                <a:gd name="connsiteX10" fmla="*/ 1234016 w 1272116"/>
                <a:gd name="connsiteY10" fmla="*/ 499533 h 1409701"/>
                <a:gd name="connsiteX11" fmla="*/ 1005416 w 1272116"/>
                <a:gd name="connsiteY11" fmla="*/ 270933 h 1409701"/>
                <a:gd name="connsiteX12" fmla="*/ 992716 w 1272116"/>
                <a:gd name="connsiteY12" fmla="*/ 16933 h 1409701"/>
                <a:gd name="connsiteX13" fmla="*/ 840316 w 1272116"/>
                <a:gd name="connsiteY13" fmla="*/ 169333 h 1409701"/>
                <a:gd name="connsiteX14" fmla="*/ 624416 w 1272116"/>
                <a:gd name="connsiteY14" fmla="*/ 194733 h 1409701"/>
                <a:gd name="connsiteX15" fmla="*/ 589945 w 1272116"/>
                <a:gd name="connsiteY15" fmla="*/ 191104 h 1409701"/>
                <a:gd name="connsiteX16" fmla="*/ 611716 w 1272116"/>
                <a:gd name="connsiteY16" fmla="*/ 16933 h 1409701"/>
                <a:gd name="connsiteX0" fmla="*/ 611716 w 1272116"/>
                <a:gd name="connsiteY0" fmla="*/ 16933 h 1409701"/>
                <a:gd name="connsiteX1" fmla="*/ 306916 w 1272116"/>
                <a:gd name="connsiteY1" fmla="*/ 321733 h 1409701"/>
                <a:gd name="connsiteX2" fmla="*/ 230716 w 1272116"/>
                <a:gd name="connsiteY2" fmla="*/ 169333 h 1409701"/>
                <a:gd name="connsiteX3" fmla="*/ 154517 w 1272116"/>
                <a:gd name="connsiteY3" fmla="*/ 474133 h 1409701"/>
                <a:gd name="connsiteX4" fmla="*/ 2116 w 1272116"/>
                <a:gd name="connsiteY4" fmla="*/ 778933 h 1409701"/>
                <a:gd name="connsiteX5" fmla="*/ 167216 w 1272116"/>
                <a:gd name="connsiteY5" fmla="*/ 1032933 h 1409701"/>
                <a:gd name="connsiteX6" fmla="*/ 78316 w 1272116"/>
                <a:gd name="connsiteY6" fmla="*/ 1388534 h 1409701"/>
                <a:gd name="connsiteX7" fmla="*/ 383116 w 1272116"/>
                <a:gd name="connsiteY7" fmla="*/ 1159933 h 1409701"/>
                <a:gd name="connsiteX8" fmla="*/ 694447 w 1272116"/>
                <a:gd name="connsiteY8" fmla="*/ 1157757 h 1409701"/>
                <a:gd name="connsiteX9" fmla="*/ 1081616 w 1272116"/>
                <a:gd name="connsiteY9" fmla="*/ 1109134 h 1409701"/>
                <a:gd name="connsiteX10" fmla="*/ 1234016 w 1272116"/>
                <a:gd name="connsiteY10" fmla="*/ 804334 h 1409701"/>
                <a:gd name="connsiteX11" fmla="*/ 1234016 w 1272116"/>
                <a:gd name="connsiteY11" fmla="*/ 499533 h 1409701"/>
                <a:gd name="connsiteX12" fmla="*/ 1005416 w 1272116"/>
                <a:gd name="connsiteY12" fmla="*/ 270933 h 1409701"/>
                <a:gd name="connsiteX13" fmla="*/ 992716 w 1272116"/>
                <a:gd name="connsiteY13" fmla="*/ 16933 h 1409701"/>
                <a:gd name="connsiteX14" fmla="*/ 840316 w 1272116"/>
                <a:gd name="connsiteY14" fmla="*/ 169333 h 1409701"/>
                <a:gd name="connsiteX15" fmla="*/ 624416 w 1272116"/>
                <a:gd name="connsiteY15" fmla="*/ 194733 h 1409701"/>
                <a:gd name="connsiteX16" fmla="*/ 589945 w 1272116"/>
                <a:gd name="connsiteY16" fmla="*/ 191104 h 1409701"/>
                <a:gd name="connsiteX17" fmla="*/ 611716 w 1272116"/>
                <a:gd name="connsiteY17" fmla="*/ 16933 h 1409701"/>
                <a:gd name="connsiteX0" fmla="*/ 611716 w 1272116"/>
                <a:gd name="connsiteY0" fmla="*/ 16933 h 1409701"/>
                <a:gd name="connsiteX1" fmla="*/ 306916 w 1272116"/>
                <a:gd name="connsiteY1" fmla="*/ 321733 h 1409701"/>
                <a:gd name="connsiteX2" fmla="*/ 230716 w 1272116"/>
                <a:gd name="connsiteY2" fmla="*/ 169333 h 1409701"/>
                <a:gd name="connsiteX3" fmla="*/ 154517 w 1272116"/>
                <a:gd name="connsiteY3" fmla="*/ 474133 h 1409701"/>
                <a:gd name="connsiteX4" fmla="*/ 2116 w 1272116"/>
                <a:gd name="connsiteY4" fmla="*/ 778933 h 1409701"/>
                <a:gd name="connsiteX5" fmla="*/ 167216 w 1272116"/>
                <a:gd name="connsiteY5" fmla="*/ 1032933 h 1409701"/>
                <a:gd name="connsiteX6" fmla="*/ 78316 w 1272116"/>
                <a:gd name="connsiteY6" fmla="*/ 1388534 h 1409701"/>
                <a:gd name="connsiteX7" fmla="*/ 383116 w 1272116"/>
                <a:gd name="connsiteY7" fmla="*/ 1159933 h 1409701"/>
                <a:gd name="connsiteX8" fmla="*/ 687916 w 1272116"/>
                <a:gd name="connsiteY8" fmla="*/ 1236134 h 1409701"/>
                <a:gd name="connsiteX9" fmla="*/ 1081616 w 1272116"/>
                <a:gd name="connsiteY9" fmla="*/ 1109134 h 1409701"/>
                <a:gd name="connsiteX10" fmla="*/ 1234016 w 1272116"/>
                <a:gd name="connsiteY10" fmla="*/ 804334 h 1409701"/>
                <a:gd name="connsiteX11" fmla="*/ 1234016 w 1272116"/>
                <a:gd name="connsiteY11" fmla="*/ 499533 h 1409701"/>
                <a:gd name="connsiteX12" fmla="*/ 1005416 w 1272116"/>
                <a:gd name="connsiteY12" fmla="*/ 270933 h 1409701"/>
                <a:gd name="connsiteX13" fmla="*/ 992716 w 1272116"/>
                <a:gd name="connsiteY13" fmla="*/ 16933 h 1409701"/>
                <a:gd name="connsiteX14" fmla="*/ 840316 w 1272116"/>
                <a:gd name="connsiteY14" fmla="*/ 169333 h 1409701"/>
                <a:gd name="connsiteX15" fmla="*/ 624416 w 1272116"/>
                <a:gd name="connsiteY15" fmla="*/ 194733 h 1409701"/>
                <a:gd name="connsiteX16" fmla="*/ 589945 w 1272116"/>
                <a:gd name="connsiteY16" fmla="*/ 191104 h 1409701"/>
                <a:gd name="connsiteX17" fmla="*/ 611716 w 1272116"/>
                <a:gd name="connsiteY17" fmla="*/ 16933 h 1409701"/>
                <a:gd name="connsiteX0" fmla="*/ 611716 w 1272116"/>
                <a:gd name="connsiteY0" fmla="*/ 16933 h 1409701"/>
                <a:gd name="connsiteX1" fmla="*/ 306916 w 1272116"/>
                <a:gd name="connsiteY1" fmla="*/ 321733 h 1409701"/>
                <a:gd name="connsiteX2" fmla="*/ 230716 w 1272116"/>
                <a:gd name="connsiteY2" fmla="*/ 169333 h 1409701"/>
                <a:gd name="connsiteX3" fmla="*/ 154517 w 1272116"/>
                <a:gd name="connsiteY3" fmla="*/ 474133 h 1409701"/>
                <a:gd name="connsiteX4" fmla="*/ 2116 w 1272116"/>
                <a:gd name="connsiteY4" fmla="*/ 778933 h 1409701"/>
                <a:gd name="connsiteX5" fmla="*/ 167216 w 1272116"/>
                <a:gd name="connsiteY5" fmla="*/ 1032933 h 1409701"/>
                <a:gd name="connsiteX6" fmla="*/ 78316 w 1272116"/>
                <a:gd name="connsiteY6" fmla="*/ 1388534 h 1409701"/>
                <a:gd name="connsiteX7" fmla="*/ 383116 w 1272116"/>
                <a:gd name="connsiteY7" fmla="*/ 1159933 h 1409701"/>
                <a:gd name="connsiteX8" fmla="*/ 687916 w 1272116"/>
                <a:gd name="connsiteY8" fmla="*/ 1236134 h 1409701"/>
                <a:gd name="connsiteX9" fmla="*/ 929579 w 1272116"/>
                <a:gd name="connsiteY9" fmla="*/ 1183883 h 1409701"/>
                <a:gd name="connsiteX10" fmla="*/ 1081616 w 1272116"/>
                <a:gd name="connsiteY10" fmla="*/ 1109134 h 1409701"/>
                <a:gd name="connsiteX11" fmla="*/ 1234016 w 1272116"/>
                <a:gd name="connsiteY11" fmla="*/ 804334 h 1409701"/>
                <a:gd name="connsiteX12" fmla="*/ 1234016 w 1272116"/>
                <a:gd name="connsiteY12" fmla="*/ 499533 h 1409701"/>
                <a:gd name="connsiteX13" fmla="*/ 1005416 w 1272116"/>
                <a:gd name="connsiteY13" fmla="*/ 270933 h 1409701"/>
                <a:gd name="connsiteX14" fmla="*/ 992716 w 1272116"/>
                <a:gd name="connsiteY14" fmla="*/ 16933 h 1409701"/>
                <a:gd name="connsiteX15" fmla="*/ 840316 w 1272116"/>
                <a:gd name="connsiteY15" fmla="*/ 169333 h 1409701"/>
                <a:gd name="connsiteX16" fmla="*/ 624416 w 1272116"/>
                <a:gd name="connsiteY16" fmla="*/ 194733 h 1409701"/>
                <a:gd name="connsiteX17" fmla="*/ 589945 w 1272116"/>
                <a:gd name="connsiteY17" fmla="*/ 191104 h 1409701"/>
                <a:gd name="connsiteX18" fmla="*/ 611716 w 1272116"/>
                <a:gd name="connsiteY18" fmla="*/ 16933 h 1409701"/>
                <a:gd name="connsiteX0" fmla="*/ 611716 w 1272116"/>
                <a:gd name="connsiteY0" fmla="*/ 16933 h 1409701"/>
                <a:gd name="connsiteX1" fmla="*/ 306916 w 1272116"/>
                <a:gd name="connsiteY1" fmla="*/ 321733 h 1409701"/>
                <a:gd name="connsiteX2" fmla="*/ 230716 w 1272116"/>
                <a:gd name="connsiteY2" fmla="*/ 169333 h 1409701"/>
                <a:gd name="connsiteX3" fmla="*/ 154517 w 1272116"/>
                <a:gd name="connsiteY3" fmla="*/ 474133 h 1409701"/>
                <a:gd name="connsiteX4" fmla="*/ 2116 w 1272116"/>
                <a:gd name="connsiteY4" fmla="*/ 778933 h 1409701"/>
                <a:gd name="connsiteX5" fmla="*/ 167216 w 1272116"/>
                <a:gd name="connsiteY5" fmla="*/ 1032933 h 1409701"/>
                <a:gd name="connsiteX6" fmla="*/ 78316 w 1272116"/>
                <a:gd name="connsiteY6" fmla="*/ 1388534 h 1409701"/>
                <a:gd name="connsiteX7" fmla="*/ 383116 w 1272116"/>
                <a:gd name="connsiteY7" fmla="*/ 1159933 h 1409701"/>
                <a:gd name="connsiteX8" fmla="*/ 687916 w 1272116"/>
                <a:gd name="connsiteY8" fmla="*/ 1236134 h 1409701"/>
                <a:gd name="connsiteX9" fmla="*/ 992716 w 1272116"/>
                <a:gd name="connsiteY9" fmla="*/ 1312334 h 1409701"/>
                <a:gd name="connsiteX10" fmla="*/ 1081616 w 1272116"/>
                <a:gd name="connsiteY10" fmla="*/ 1109134 h 1409701"/>
                <a:gd name="connsiteX11" fmla="*/ 1234016 w 1272116"/>
                <a:gd name="connsiteY11" fmla="*/ 804334 h 1409701"/>
                <a:gd name="connsiteX12" fmla="*/ 1234016 w 1272116"/>
                <a:gd name="connsiteY12" fmla="*/ 499533 h 1409701"/>
                <a:gd name="connsiteX13" fmla="*/ 1005416 w 1272116"/>
                <a:gd name="connsiteY13" fmla="*/ 270933 h 1409701"/>
                <a:gd name="connsiteX14" fmla="*/ 992716 w 1272116"/>
                <a:gd name="connsiteY14" fmla="*/ 16933 h 1409701"/>
                <a:gd name="connsiteX15" fmla="*/ 840316 w 1272116"/>
                <a:gd name="connsiteY15" fmla="*/ 169333 h 1409701"/>
                <a:gd name="connsiteX16" fmla="*/ 624416 w 1272116"/>
                <a:gd name="connsiteY16" fmla="*/ 194733 h 1409701"/>
                <a:gd name="connsiteX17" fmla="*/ 589945 w 1272116"/>
                <a:gd name="connsiteY17" fmla="*/ 191104 h 1409701"/>
                <a:gd name="connsiteX18" fmla="*/ 611716 w 1272116"/>
                <a:gd name="connsiteY18" fmla="*/ 16933 h 1409701"/>
                <a:gd name="connsiteX0" fmla="*/ 611716 w 1274233"/>
                <a:gd name="connsiteY0" fmla="*/ 16933 h 1409701"/>
                <a:gd name="connsiteX1" fmla="*/ 306916 w 1274233"/>
                <a:gd name="connsiteY1" fmla="*/ 321733 h 1409701"/>
                <a:gd name="connsiteX2" fmla="*/ 230716 w 1274233"/>
                <a:gd name="connsiteY2" fmla="*/ 169333 h 1409701"/>
                <a:gd name="connsiteX3" fmla="*/ 154517 w 1274233"/>
                <a:gd name="connsiteY3" fmla="*/ 474133 h 1409701"/>
                <a:gd name="connsiteX4" fmla="*/ 2116 w 1274233"/>
                <a:gd name="connsiteY4" fmla="*/ 778933 h 1409701"/>
                <a:gd name="connsiteX5" fmla="*/ 167216 w 1274233"/>
                <a:gd name="connsiteY5" fmla="*/ 1032933 h 1409701"/>
                <a:gd name="connsiteX6" fmla="*/ 78316 w 1274233"/>
                <a:gd name="connsiteY6" fmla="*/ 1388534 h 1409701"/>
                <a:gd name="connsiteX7" fmla="*/ 383116 w 1274233"/>
                <a:gd name="connsiteY7" fmla="*/ 1159933 h 1409701"/>
                <a:gd name="connsiteX8" fmla="*/ 687916 w 1274233"/>
                <a:gd name="connsiteY8" fmla="*/ 1236134 h 1409701"/>
                <a:gd name="connsiteX9" fmla="*/ 992716 w 1274233"/>
                <a:gd name="connsiteY9" fmla="*/ 1312334 h 1409701"/>
                <a:gd name="connsiteX10" fmla="*/ 992716 w 1274233"/>
                <a:gd name="connsiteY10" fmla="*/ 1083734 h 1409701"/>
                <a:gd name="connsiteX11" fmla="*/ 1234016 w 1274233"/>
                <a:gd name="connsiteY11" fmla="*/ 804334 h 1409701"/>
                <a:gd name="connsiteX12" fmla="*/ 1234016 w 1274233"/>
                <a:gd name="connsiteY12" fmla="*/ 499533 h 1409701"/>
                <a:gd name="connsiteX13" fmla="*/ 1005416 w 1274233"/>
                <a:gd name="connsiteY13" fmla="*/ 270933 h 1409701"/>
                <a:gd name="connsiteX14" fmla="*/ 992716 w 1274233"/>
                <a:gd name="connsiteY14" fmla="*/ 16933 h 1409701"/>
                <a:gd name="connsiteX15" fmla="*/ 840316 w 1274233"/>
                <a:gd name="connsiteY15" fmla="*/ 169333 h 1409701"/>
                <a:gd name="connsiteX16" fmla="*/ 624416 w 1274233"/>
                <a:gd name="connsiteY16" fmla="*/ 194733 h 1409701"/>
                <a:gd name="connsiteX17" fmla="*/ 589945 w 1274233"/>
                <a:gd name="connsiteY17" fmla="*/ 191104 h 1409701"/>
                <a:gd name="connsiteX18" fmla="*/ 611716 w 1274233"/>
                <a:gd name="connsiteY18" fmla="*/ 16933 h 1409701"/>
                <a:gd name="connsiteX0" fmla="*/ 611716 w 1274233"/>
                <a:gd name="connsiteY0" fmla="*/ 16933 h 1409701"/>
                <a:gd name="connsiteX1" fmla="*/ 306916 w 1274233"/>
                <a:gd name="connsiteY1" fmla="*/ 321733 h 1409701"/>
                <a:gd name="connsiteX2" fmla="*/ 230716 w 1274233"/>
                <a:gd name="connsiteY2" fmla="*/ 169333 h 1409701"/>
                <a:gd name="connsiteX3" fmla="*/ 154517 w 1274233"/>
                <a:gd name="connsiteY3" fmla="*/ 474133 h 1409701"/>
                <a:gd name="connsiteX4" fmla="*/ 2116 w 1274233"/>
                <a:gd name="connsiteY4" fmla="*/ 778933 h 1409701"/>
                <a:gd name="connsiteX5" fmla="*/ 167216 w 1274233"/>
                <a:gd name="connsiteY5" fmla="*/ 1032933 h 1409701"/>
                <a:gd name="connsiteX6" fmla="*/ 78316 w 1274233"/>
                <a:gd name="connsiteY6" fmla="*/ 1388534 h 1409701"/>
                <a:gd name="connsiteX7" fmla="*/ 383116 w 1274233"/>
                <a:gd name="connsiteY7" fmla="*/ 1159933 h 1409701"/>
                <a:gd name="connsiteX8" fmla="*/ 687916 w 1274233"/>
                <a:gd name="connsiteY8" fmla="*/ 1159934 h 1409701"/>
                <a:gd name="connsiteX9" fmla="*/ 992716 w 1274233"/>
                <a:gd name="connsiteY9" fmla="*/ 1312334 h 1409701"/>
                <a:gd name="connsiteX10" fmla="*/ 992716 w 1274233"/>
                <a:gd name="connsiteY10" fmla="*/ 1083734 h 1409701"/>
                <a:gd name="connsiteX11" fmla="*/ 1234016 w 1274233"/>
                <a:gd name="connsiteY11" fmla="*/ 804334 h 1409701"/>
                <a:gd name="connsiteX12" fmla="*/ 1234016 w 1274233"/>
                <a:gd name="connsiteY12" fmla="*/ 499533 h 1409701"/>
                <a:gd name="connsiteX13" fmla="*/ 1005416 w 1274233"/>
                <a:gd name="connsiteY13" fmla="*/ 270933 h 1409701"/>
                <a:gd name="connsiteX14" fmla="*/ 992716 w 1274233"/>
                <a:gd name="connsiteY14" fmla="*/ 16933 h 1409701"/>
                <a:gd name="connsiteX15" fmla="*/ 840316 w 1274233"/>
                <a:gd name="connsiteY15" fmla="*/ 169333 h 1409701"/>
                <a:gd name="connsiteX16" fmla="*/ 624416 w 1274233"/>
                <a:gd name="connsiteY16" fmla="*/ 194733 h 1409701"/>
                <a:gd name="connsiteX17" fmla="*/ 589945 w 1274233"/>
                <a:gd name="connsiteY17" fmla="*/ 191104 h 1409701"/>
                <a:gd name="connsiteX18" fmla="*/ 611716 w 1274233"/>
                <a:gd name="connsiteY18" fmla="*/ 16933 h 1409701"/>
                <a:gd name="connsiteX0" fmla="*/ 611716 w 1274233"/>
                <a:gd name="connsiteY0" fmla="*/ 16933 h 1409701"/>
                <a:gd name="connsiteX1" fmla="*/ 306916 w 1274233"/>
                <a:gd name="connsiteY1" fmla="*/ 321733 h 1409701"/>
                <a:gd name="connsiteX2" fmla="*/ 230716 w 1274233"/>
                <a:gd name="connsiteY2" fmla="*/ 169333 h 1409701"/>
                <a:gd name="connsiteX3" fmla="*/ 154517 w 1274233"/>
                <a:gd name="connsiteY3" fmla="*/ 474133 h 1409701"/>
                <a:gd name="connsiteX4" fmla="*/ 2116 w 1274233"/>
                <a:gd name="connsiteY4" fmla="*/ 778933 h 1409701"/>
                <a:gd name="connsiteX5" fmla="*/ 167216 w 1274233"/>
                <a:gd name="connsiteY5" fmla="*/ 1032933 h 1409701"/>
                <a:gd name="connsiteX6" fmla="*/ 78316 w 1274233"/>
                <a:gd name="connsiteY6" fmla="*/ 1388534 h 1409701"/>
                <a:gd name="connsiteX7" fmla="*/ 383116 w 1274233"/>
                <a:gd name="connsiteY7" fmla="*/ 1159933 h 1409701"/>
                <a:gd name="connsiteX8" fmla="*/ 687916 w 1274233"/>
                <a:gd name="connsiteY8" fmla="*/ 1159934 h 1409701"/>
                <a:gd name="connsiteX9" fmla="*/ 992716 w 1274233"/>
                <a:gd name="connsiteY9" fmla="*/ 1312334 h 1409701"/>
                <a:gd name="connsiteX10" fmla="*/ 992716 w 1274233"/>
                <a:gd name="connsiteY10" fmla="*/ 1083734 h 1409701"/>
                <a:gd name="connsiteX11" fmla="*/ 1234016 w 1274233"/>
                <a:gd name="connsiteY11" fmla="*/ 804334 h 1409701"/>
                <a:gd name="connsiteX12" fmla="*/ 1234016 w 1274233"/>
                <a:gd name="connsiteY12" fmla="*/ 499533 h 1409701"/>
                <a:gd name="connsiteX13" fmla="*/ 1005416 w 1274233"/>
                <a:gd name="connsiteY13" fmla="*/ 270933 h 1409701"/>
                <a:gd name="connsiteX14" fmla="*/ 992716 w 1274233"/>
                <a:gd name="connsiteY14" fmla="*/ 16933 h 1409701"/>
                <a:gd name="connsiteX15" fmla="*/ 840316 w 1274233"/>
                <a:gd name="connsiteY15" fmla="*/ 169333 h 1409701"/>
                <a:gd name="connsiteX16" fmla="*/ 624416 w 1274233"/>
                <a:gd name="connsiteY16" fmla="*/ 194733 h 1409701"/>
                <a:gd name="connsiteX17" fmla="*/ 589945 w 1274233"/>
                <a:gd name="connsiteY17" fmla="*/ 191104 h 1409701"/>
                <a:gd name="connsiteX18" fmla="*/ 611716 w 1274233"/>
                <a:gd name="connsiteY18" fmla="*/ 16933 h 1409701"/>
                <a:gd name="connsiteX0" fmla="*/ 633176 w 1295693"/>
                <a:gd name="connsiteY0" fmla="*/ 16933 h 1409701"/>
                <a:gd name="connsiteX1" fmla="*/ 328376 w 1295693"/>
                <a:gd name="connsiteY1" fmla="*/ 321733 h 1409701"/>
                <a:gd name="connsiteX2" fmla="*/ 252176 w 1295693"/>
                <a:gd name="connsiteY2" fmla="*/ 169333 h 1409701"/>
                <a:gd name="connsiteX3" fmla="*/ 175977 w 1295693"/>
                <a:gd name="connsiteY3" fmla="*/ 474133 h 1409701"/>
                <a:gd name="connsiteX4" fmla="*/ 23576 w 1295693"/>
                <a:gd name="connsiteY4" fmla="*/ 778933 h 1409701"/>
                <a:gd name="connsiteX5" fmla="*/ 34523 w 1295693"/>
                <a:gd name="connsiteY5" fmla="*/ 698863 h 1409701"/>
                <a:gd name="connsiteX6" fmla="*/ 188676 w 1295693"/>
                <a:gd name="connsiteY6" fmla="*/ 1032933 h 1409701"/>
                <a:gd name="connsiteX7" fmla="*/ 99776 w 1295693"/>
                <a:gd name="connsiteY7" fmla="*/ 1388534 h 1409701"/>
                <a:gd name="connsiteX8" fmla="*/ 404576 w 1295693"/>
                <a:gd name="connsiteY8" fmla="*/ 1159933 h 1409701"/>
                <a:gd name="connsiteX9" fmla="*/ 709376 w 1295693"/>
                <a:gd name="connsiteY9" fmla="*/ 1159934 h 1409701"/>
                <a:gd name="connsiteX10" fmla="*/ 1014176 w 1295693"/>
                <a:gd name="connsiteY10" fmla="*/ 1312334 h 1409701"/>
                <a:gd name="connsiteX11" fmla="*/ 1014176 w 1295693"/>
                <a:gd name="connsiteY11" fmla="*/ 1083734 h 1409701"/>
                <a:gd name="connsiteX12" fmla="*/ 1255476 w 1295693"/>
                <a:gd name="connsiteY12" fmla="*/ 804334 h 1409701"/>
                <a:gd name="connsiteX13" fmla="*/ 1255476 w 1295693"/>
                <a:gd name="connsiteY13" fmla="*/ 499533 h 1409701"/>
                <a:gd name="connsiteX14" fmla="*/ 1026876 w 1295693"/>
                <a:gd name="connsiteY14" fmla="*/ 270933 h 1409701"/>
                <a:gd name="connsiteX15" fmla="*/ 1014176 w 1295693"/>
                <a:gd name="connsiteY15" fmla="*/ 16933 h 1409701"/>
                <a:gd name="connsiteX16" fmla="*/ 861776 w 1295693"/>
                <a:gd name="connsiteY16" fmla="*/ 169333 h 1409701"/>
                <a:gd name="connsiteX17" fmla="*/ 645876 w 1295693"/>
                <a:gd name="connsiteY17" fmla="*/ 194733 h 1409701"/>
                <a:gd name="connsiteX18" fmla="*/ 611405 w 1295693"/>
                <a:gd name="connsiteY18" fmla="*/ 191104 h 1409701"/>
                <a:gd name="connsiteX19" fmla="*/ 633176 w 1295693"/>
                <a:gd name="connsiteY19" fmla="*/ 16933 h 1409701"/>
                <a:gd name="connsiteX0" fmla="*/ 791633 w 1454150"/>
                <a:gd name="connsiteY0" fmla="*/ 16933 h 1409701"/>
                <a:gd name="connsiteX1" fmla="*/ 486833 w 1454150"/>
                <a:gd name="connsiteY1" fmla="*/ 321733 h 1409701"/>
                <a:gd name="connsiteX2" fmla="*/ 410633 w 1454150"/>
                <a:gd name="connsiteY2" fmla="*/ 169333 h 1409701"/>
                <a:gd name="connsiteX3" fmla="*/ 334434 w 1454150"/>
                <a:gd name="connsiteY3" fmla="*/ 474133 h 1409701"/>
                <a:gd name="connsiteX4" fmla="*/ 182033 w 1454150"/>
                <a:gd name="connsiteY4" fmla="*/ 778933 h 1409701"/>
                <a:gd name="connsiteX5" fmla="*/ 27517 w 1454150"/>
                <a:gd name="connsiteY5" fmla="*/ 685800 h 1409701"/>
                <a:gd name="connsiteX6" fmla="*/ 347133 w 1454150"/>
                <a:gd name="connsiteY6" fmla="*/ 1032933 h 1409701"/>
                <a:gd name="connsiteX7" fmla="*/ 258233 w 1454150"/>
                <a:gd name="connsiteY7" fmla="*/ 1388534 h 1409701"/>
                <a:gd name="connsiteX8" fmla="*/ 563033 w 1454150"/>
                <a:gd name="connsiteY8" fmla="*/ 1159933 h 1409701"/>
                <a:gd name="connsiteX9" fmla="*/ 867833 w 1454150"/>
                <a:gd name="connsiteY9" fmla="*/ 1159934 h 1409701"/>
                <a:gd name="connsiteX10" fmla="*/ 1172633 w 1454150"/>
                <a:gd name="connsiteY10" fmla="*/ 1312334 h 1409701"/>
                <a:gd name="connsiteX11" fmla="*/ 1172633 w 1454150"/>
                <a:gd name="connsiteY11" fmla="*/ 1083734 h 1409701"/>
                <a:gd name="connsiteX12" fmla="*/ 1413933 w 1454150"/>
                <a:gd name="connsiteY12" fmla="*/ 804334 h 1409701"/>
                <a:gd name="connsiteX13" fmla="*/ 1413933 w 1454150"/>
                <a:gd name="connsiteY13" fmla="*/ 499533 h 1409701"/>
                <a:gd name="connsiteX14" fmla="*/ 1185333 w 1454150"/>
                <a:gd name="connsiteY14" fmla="*/ 270933 h 1409701"/>
                <a:gd name="connsiteX15" fmla="*/ 1172633 w 1454150"/>
                <a:gd name="connsiteY15" fmla="*/ 16933 h 1409701"/>
                <a:gd name="connsiteX16" fmla="*/ 1020233 w 1454150"/>
                <a:gd name="connsiteY16" fmla="*/ 169333 h 1409701"/>
                <a:gd name="connsiteX17" fmla="*/ 804333 w 1454150"/>
                <a:gd name="connsiteY17" fmla="*/ 194733 h 1409701"/>
                <a:gd name="connsiteX18" fmla="*/ 769862 w 1454150"/>
                <a:gd name="connsiteY18" fmla="*/ 191104 h 1409701"/>
                <a:gd name="connsiteX19" fmla="*/ 791633 w 1454150"/>
                <a:gd name="connsiteY19" fmla="*/ 16933 h 1409701"/>
                <a:gd name="connsiteX0" fmla="*/ 791985 w 1454502"/>
                <a:gd name="connsiteY0" fmla="*/ 16933 h 1409701"/>
                <a:gd name="connsiteX1" fmla="*/ 487185 w 1454502"/>
                <a:gd name="connsiteY1" fmla="*/ 321733 h 1409701"/>
                <a:gd name="connsiteX2" fmla="*/ 410985 w 1454502"/>
                <a:gd name="connsiteY2" fmla="*/ 169333 h 1409701"/>
                <a:gd name="connsiteX3" fmla="*/ 334786 w 1454502"/>
                <a:gd name="connsiteY3" fmla="*/ 474133 h 1409701"/>
                <a:gd name="connsiteX4" fmla="*/ 180269 w 1454502"/>
                <a:gd name="connsiteY4" fmla="*/ 609600 h 1409701"/>
                <a:gd name="connsiteX5" fmla="*/ 27869 w 1454502"/>
                <a:gd name="connsiteY5" fmla="*/ 685800 h 1409701"/>
                <a:gd name="connsiteX6" fmla="*/ 347485 w 1454502"/>
                <a:gd name="connsiteY6" fmla="*/ 1032933 h 1409701"/>
                <a:gd name="connsiteX7" fmla="*/ 258585 w 1454502"/>
                <a:gd name="connsiteY7" fmla="*/ 1388534 h 1409701"/>
                <a:gd name="connsiteX8" fmla="*/ 563385 w 1454502"/>
                <a:gd name="connsiteY8" fmla="*/ 1159933 h 1409701"/>
                <a:gd name="connsiteX9" fmla="*/ 868185 w 1454502"/>
                <a:gd name="connsiteY9" fmla="*/ 1159934 h 1409701"/>
                <a:gd name="connsiteX10" fmla="*/ 1172985 w 1454502"/>
                <a:gd name="connsiteY10" fmla="*/ 1312334 h 1409701"/>
                <a:gd name="connsiteX11" fmla="*/ 1172985 w 1454502"/>
                <a:gd name="connsiteY11" fmla="*/ 1083734 h 1409701"/>
                <a:gd name="connsiteX12" fmla="*/ 1414285 w 1454502"/>
                <a:gd name="connsiteY12" fmla="*/ 804334 h 1409701"/>
                <a:gd name="connsiteX13" fmla="*/ 1414285 w 1454502"/>
                <a:gd name="connsiteY13" fmla="*/ 499533 h 1409701"/>
                <a:gd name="connsiteX14" fmla="*/ 1185685 w 1454502"/>
                <a:gd name="connsiteY14" fmla="*/ 270933 h 1409701"/>
                <a:gd name="connsiteX15" fmla="*/ 1172985 w 1454502"/>
                <a:gd name="connsiteY15" fmla="*/ 16933 h 1409701"/>
                <a:gd name="connsiteX16" fmla="*/ 1020585 w 1454502"/>
                <a:gd name="connsiteY16" fmla="*/ 169333 h 1409701"/>
                <a:gd name="connsiteX17" fmla="*/ 804685 w 1454502"/>
                <a:gd name="connsiteY17" fmla="*/ 194733 h 1409701"/>
                <a:gd name="connsiteX18" fmla="*/ 770214 w 1454502"/>
                <a:gd name="connsiteY18" fmla="*/ 191104 h 1409701"/>
                <a:gd name="connsiteX19" fmla="*/ 791985 w 1454502"/>
                <a:gd name="connsiteY19" fmla="*/ 16933 h 1409701"/>
                <a:gd name="connsiteX0" fmla="*/ 715785 w 1378302"/>
                <a:gd name="connsiteY0" fmla="*/ 16933 h 1409701"/>
                <a:gd name="connsiteX1" fmla="*/ 410985 w 1378302"/>
                <a:gd name="connsiteY1" fmla="*/ 321733 h 1409701"/>
                <a:gd name="connsiteX2" fmla="*/ 334785 w 1378302"/>
                <a:gd name="connsiteY2" fmla="*/ 169333 h 1409701"/>
                <a:gd name="connsiteX3" fmla="*/ 258586 w 1378302"/>
                <a:gd name="connsiteY3" fmla="*/ 474133 h 1409701"/>
                <a:gd name="connsiteX4" fmla="*/ 104069 w 1378302"/>
                <a:gd name="connsiteY4" fmla="*/ 609600 h 1409701"/>
                <a:gd name="connsiteX5" fmla="*/ 27869 w 1378302"/>
                <a:gd name="connsiteY5" fmla="*/ 838200 h 1409701"/>
                <a:gd name="connsiteX6" fmla="*/ 271285 w 1378302"/>
                <a:gd name="connsiteY6" fmla="*/ 1032933 h 1409701"/>
                <a:gd name="connsiteX7" fmla="*/ 182385 w 1378302"/>
                <a:gd name="connsiteY7" fmla="*/ 1388534 h 1409701"/>
                <a:gd name="connsiteX8" fmla="*/ 487185 w 1378302"/>
                <a:gd name="connsiteY8" fmla="*/ 1159933 h 1409701"/>
                <a:gd name="connsiteX9" fmla="*/ 791985 w 1378302"/>
                <a:gd name="connsiteY9" fmla="*/ 1159934 h 1409701"/>
                <a:gd name="connsiteX10" fmla="*/ 1096785 w 1378302"/>
                <a:gd name="connsiteY10" fmla="*/ 1312334 h 1409701"/>
                <a:gd name="connsiteX11" fmla="*/ 1096785 w 1378302"/>
                <a:gd name="connsiteY11" fmla="*/ 1083734 h 1409701"/>
                <a:gd name="connsiteX12" fmla="*/ 1338085 w 1378302"/>
                <a:gd name="connsiteY12" fmla="*/ 804334 h 1409701"/>
                <a:gd name="connsiteX13" fmla="*/ 1338085 w 1378302"/>
                <a:gd name="connsiteY13" fmla="*/ 499533 h 1409701"/>
                <a:gd name="connsiteX14" fmla="*/ 1109485 w 1378302"/>
                <a:gd name="connsiteY14" fmla="*/ 270933 h 1409701"/>
                <a:gd name="connsiteX15" fmla="*/ 1096785 w 1378302"/>
                <a:gd name="connsiteY15" fmla="*/ 16933 h 1409701"/>
                <a:gd name="connsiteX16" fmla="*/ 944385 w 1378302"/>
                <a:gd name="connsiteY16" fmla="*/ 169333 h 1409701"/>
                <a:gd name="connsiteX17" fmla="*/ 728485 w 1378302"/>
                <a:gd name="connsiteY17" fmla="*/ 194733 h 1409701"/>
                <a:gd name="connsiteX18" fmla="*/ 694014 w 1378302"/>
                <a:gd name="connsiteY18" fmla="*/ 191104 h 1409701"/>
                <a:gd name="connsiteX19" fmla="*/ 715785 w 1378302"/>
                <a:gd name="connsiteY19" fmla="*/ 16933 h 1409701"/>
                <a:gd name="connsiteX0" fmla="*/ 711431 w 1373948"/>
                <a:gd name="connsiteY0" fmla="*/ 16933 h 1409701"/>
                <a:gd name="connsiteX1" fmla="*/ 406631 w 1373948"/>
                <a:gd name="connsiteY1" fmla="*/ 321733 h 1409701"/>
                <a:gd name="connsiteX2" fmla="*/ 330431 w 1373948"/>
                <a:gd name="connsiteY2" fmla="*/ 169333 h 1409701"/>
                <a:gd name="connsiteX3" fmla="*/ 254232 w 1373948"/>
                <a:gd name="connsiteY3" fmla="*/ 474133 h 1409701"/>
                <a:gd name="connsiteX4" fmla="*/ 125840 w 1373948"/>
                <a:gd name="connsiteY4" fmla="*/ 687977 h 1409701"/>
                <a:gd name="connsiteX5" fmla="*/ 23515 w 1373948"/>
                <a:gd name="connsiteY5" fmla="*/ 838200 h 1409701"/>
                <a:gd name="connsiteX6" fmla="*/ 266931 w 1373948"/>
                <a:gd name="connsiteY6" fmla="*/ 1032933 h 1409701"/>
                <a:gd name="connsiteX7" fmla="*/ 178031 w 1373948"/>
                <a:gd name="connsiteY7" fmla="*/ 1388534 h 1409701"/>
                <a:gd name="connsiteX8" fmla="*/ 482831 w 1373948"/>
                <a:gd name="connsiteY8" fmla="*/ 1159933 h 1409701"/>
                <a:gd name="connsiteX9" fmla="*/ 787631 w 1373948"/>
                <a:gd name="connsiteY9" fmla="*/ 1159934 h 1409701"/>
                <a:gd name="connsiteX10" fmla="*/ 1092431 w 1373948"/>
                <a:gd name="connsiteY10" fmla="*/ 1312334 h 1409701"/>
                <a:gd name="connsiteX11" fmla="*/ 1092431 w 1373948"/>
                <a:gd name="connsiteY11" fmla="*/ 1083734 h 1409701"/>
                <a:gd name="connsiteX12" fmla="*/ 1333731 w 1373948"/>
                <a:gd name="connsiteY12" fmla="*/ 804334 h 1409701"/>
                <a:gd name="connsiteX13" fmla="*/ 1333731 w 1373948"/>
                <a:gd name="connsiteY13" fmla="*/ 499533 h 1409701"/>
                <a:gd name="connsiteX14" fmla="*/ 1105131 w 1373948"/>
                <a:gd name="connsiteY14" fmla="*/ 270933 h 1409701"/>
                <a:gd name="connsiteX15" fmla="*/ 1092431 w 1373948"/>
                <a:gd name="connsiteY15" fmla="*/ 16933 h 1409701"/>
                <a:gd name="connsiteX16" fmla="*/ 940031 w 1373948"/>
                <a:gd name="connsiteY16" fmla="*/ 169333 h 1409701"/>
                <a:gd name="connsiteX17" fmla="*/ 724131 w 1373948"/>
                <a:gd name="connsiteY17" fmla="*/ 194733 h 1409701"/>
                <a:gd name="connsiteX18" fmla="*/ 689660 w 1373948"/>
                <a:gd name="connsiteY18" fmla="*/ 191104 h 1409701"/>
                <a:gd name="connsiteX19" fmla="*/ 711431 w 1373948"/>
                <a:gd name="connsiteY19" fmla="*/ 16933 h 1409701"/>
                <a:gd name="connsiteX0" fmla="*/ 711431 w 1371831"/>
                <a:gd name="connsiteY0" fmla="*/ 16933 h 1409701"/>
                <a:gd name="connsiteX1" fmla="*/ 406631 w 1371831"/>
                <a:gd name="connsiteY1" fmla="*/ 321733 h 1409701"/>
                <a:gd name="connsiteX2" fmla="*/ 330431 w 1371831"/>
                <a:gd name="connsiteY2" fmla="*/ 169333 h 1409701"/>
                <a:gd name="connsiteX3" fmla="*/ 254232 w 1371831"/>
                <a:gd name="connsiteY3" fmla="*/ 474133 h 1409701"/>
                <a:gd name="connsiteX4" fmla="*/ 125840 w 1371831"/>
                <a:gd name="connsiteY4" fmla="*/ 687977 h 1409701"/>
                <a:gd name="connsiteX5" fmla="*/ 23515 w 1371831"/>
                <a:gd name="connsiteY5" fmla="*/ 838200 h 1409701"/>
                <a:gd name="connsiteX6" fmla="*/ 266931 w 1371831"/>
                <a:gd name="connsiteY6" fmla="*/ 1032933 h 1409701"/>
                <a:gd name="connsiteX7" fmla="*/ 178031 w 1371831"/>
                <a:gd name="connsiteY7" fmla="*/ 1388534 h 1409701"/>
                <a:gd name="connsiteX8" fmla="*/ 482831 w 1371831"/>
                <a:gd name="connsiteY8" fmla="*/ 1159933 h 1409701"/>
                <a:gd name="connsiteX9" fmla="*/ 787631 w 1371831"/>
                <a:gd name="connsiteY9" fmla="*/ 1159934 h 1409701"/>
                <a:gd name="connsiteX10" fmla="*/ 1092431 w 1371831"/>
                <a:gd name="connsiteY10" fmla="*/ 1312334 h 1409701"/>
                <a:gd name="connsiteX11" fmla="*/ 1092431 w 1371831"/>
                <a:gd name="connsiteY11" fmla="*/ 1083734 h 1409701"/>
                <a:gd name="connsiteX12" fmla="*/ 1236184 w 1371831"/>
                <a:gd name="connsiteY12" fmla="*/ 947057 h 1409701"/>
                <a:gd name="connsiteX13" fmla="*/ 1333731 w 1371831"/>
                <a:gd name="connsiteY13" fmla="*/ 804334 h 1409701"/>
                <a:gd name="connsiteX14" fmla="*/ 1333731 w 1371831"/>
                <a:gd name="connsiteY14" fmla="*/ 499533 h 1409701"/>
                <a:gd name="connsiteX15" fmla="*/ 1105131 w 1371831"/>
                <a:gd name="connsiteY15" fmla="*/ 270933 h 1409701"/>
                <a:gd name="connsiteX16" fmla="*/ 1092431 w 1371831"/>
                <a:gd name="connsiteY16" fmla="*/ 16933 h 1409701"/>
                <a:gd name="connsiteX17" fmla="*/ 940031 w 1371831"/>
                <a:gd name="connsiteY17" fmla="*/ 169333 h 1409701"/>
                <a:gd name="connsiteX18" fmla="*/ 724131 w 1371831"/>
                <a:gd name="connsiteY18" fmla="*/ 194733 h 1409701"/>
                <a:gd name="connsiteX19" fmla="*/ 689660 w 1371831"/>
                <a:gd name="connsiteY19" fmla="*/ 191104 h 1409701"/>
                <a:gd name="connsiteX20" fmla="*/ 711431 w 1371831"/>
                <a:gd name="connsiteY20" fmla="*/ 16933 h 1409701"/>
                <a:gd name="connsiteX0" fmla="*/ 711431 w 1372990"/>
                <a:gd name="connsiteY0" fmla="*/ 16933 h 1409701"/>
                <a:gd name="connsiteX1" fmla="*/ 406631 w 1372990"/>
                <a:gd name="connsiteY1" fmla="*/ 321733 h 1409701"/>
                <a:gd name="connsiteX2" fmla="*/ 330431 w 1372990"/>
                <a:gd name="connsiteY2" fmla="*/ 169333 h 1409701"/>
                <a:gd name="connsiteX3" fmla="*/ 254232 w 1372990"/>
                <a:gd name="connsiteY3" fmla="*/ 474133 h 1409701"/>
                <a:gd name="connsiteX4" fmla="*/ 125840 w 1372990"/>
                <a:gd name="connsiteY4" fmla="*/ 687977 h 1409701"/>
                <a:gd name="connsiteX5" fmla="*/ 23515 w 1372990"/>
                <a:gd name="connsiteY5" fmla="*/ 838200 h 1409701"/>
                <a:gd name="connsiteX6" fmla="*/ 266931 w 1372990"/>
                <a:gd name="connsiteY6" fmla="*/ 1032933 h 1409701"/>
                <a:gd name="connsiteX7" fmla="*/ 178031 w 1372990"/>
                <a:gd name="connsiteY7" fmla="*/ 1388534 h 1409701"/>
                <a:gd name="connsiteX8" fmla="*/ 482831 w 1372990"/>
                <a:gd name="connsiteY8" fmla="*/ 1159933 h 1409701"/>
                <a:gd name="connsiteX9" fmla="*/ 787631 w 1372990"/>
                <a:gd name="connsiteY9" fmla="*/ 1159934 h 1409701"/>
                <a:gd name="connsiteX10" fmla="*/ 1092431 w 1372990"/>
                <a:gd name="connsiteY10" fmla="*/ 1312334 h 1409701"/>
                <a:gd name="connsiteX11" fmla="*/ 1092431 w 1372990"/>
                <a:gd name="connsiteY11" fmla="*/ 1083734 h 1409701"/>
                <a:gd name="connsiteX12" fmla="*/ 1236184 w 1372990"/>
                <a:gd name="connsiteY12" fmla="*/ 947057 h 1409701"/>
                <a:gd name="connsiteX13" fmla="*/ 1333731 w 1372990"/>
                <a:gd name="connsiteY13" fmla="*/ 804334 h 1409701"/>
                <a:gd name="connsiteX14" fmla="*/ 1340687 w 1372990"/>
                <a:gd name="connsiteY14" fmla="*/ 646611 h 1409701"/>
                <a:gd name="connsiteX15" fmla="*/ 1333731 w 1372990"/>
                <a:gd name="connsiteY15" fmla="*/ 499533 h 1409701"/>
                <a:gd name="connsiteX16" fmla="*/ 1105131 w 1372990"/>
                <a:gd name="connsiteY16" fmla="*/ 270933 h 1409701"/>
                <a:gd name="connsiteX17" fmla="*/ 1092431 w 1372990"/>
                <a:gd name="connsiteY17" fmla="*/ 16933 h 1409701"/>
                <a:gd name="connsiteX18" fmla="*/ 940031 w 1372990"/>
                <a:gd name="connsiteY18" fmla="*/ 169333 h 1409701"/>
                <a:gd name="connsiteX19" fmla="*/ 724131 w 1372990"/>
                <a:gd name="connsiteY19" fmla="*/ 194733 h 1409701"/>
                <a:gd name="connsiteX20" fmla="*/ 689660 w 1372990"/>
                <a:gd name="connsiteY20" fmla="*/ 191104 h 1409701"/>
                <a:gd name="connsiteX21" fmla="*/ 711431 w 1372990"/>
                <a:gd name="connsiteY21" fmla="*/ 16933 h 1409701"/>
                <a:gd name="connsiteX0" fmla="*/ 711431 w 1547515"/>
                <a:gd name="connsiteY0" fmla="*/ 16933 h 1409701"/>
                <a:gd name="connsiteX1" fmla="*/ 406631 w 1547515"/>
                <a:gd name="connsiteY1" fmla="*/ 321733 h 1409701"/>
                <a:gd name="connsiteX2" fmla="*/ 330431 w 1547515"/>
                <a:gd name="connsiteY2" fmla="*/ 169333 h 1409701"/>
                <a:gd name="connsiteX3" fmla="*/ 254232 w 1547515"/>
                <a:gd name="connsiteY3" fmla="*/ 474133 h 1409701"/>
                <a:gd name="connsiteX4" fmla="*/ 125840 w 1547515"/>
                <a:gd name="connsiteY4" fmla="*/ 687977 h 1409701"/>
                <a:gd name="connsiteX5" fmla="*/ 23515 w 1547515"/>
                <a:gd name="connsiteY5" fmla="*/ 838200 h 1409701"/>
                <a:gd name="connsiteX6" fmla="*/ 266931 w 1547515"/>
                <a:gd name="connsiteY6" fmla="*/ 1032933 h 1409701"/>
                <a:gd name="connsiteX7" fmla="*/ 178031 w 1547515"/>
                <a:gd name="connsiteY7" fmla="*/ 1388534 h 1409701"/>
                <a:gd name="connsiteX8" fmla="*/ 482831 w 1547515"/>
                <a:gd name="connsiteY8" fmla="*/ 1159933 h 1409701"/>
                <a:gd name="connsiteX9" fmla="*/ 787631 w 1547515"/>
                <a:gd name="connsiteY9" fmla="*/ 1159934 h 1409701"/>
                <a:gd name="connsiteX10" fmla="*/ 1092431 w 1547515"/>
                <a:gd name="connsiteY10" fmla="*/ 1312334 h 1409701"/>
                <a:gd name="connsiteX11" fmla="*/ 1092431 w 1547515"/>
                <a:gd name="connsiteY11" fmla="*/ 1083734 h 1409701"/>
                <a:gd name="connsiteX12" fmla="*/ 1236184 w 1547515"/>
                <a:gd name="connsiteY12" fmla="*/ 947057 h 1409701"/>
                <a:gd name="connsiteX13" fmla="*/ 1333731 w 1547515"/>
                <a:gd name="connsiteY13" fmla="*/ 804334 h 1409701"/>
                <a:gd name="connsiteX14" fmla="*/ 1547515 w 1547515"/>
                <a:gd name="connsiteY14" fmla="*/ 685800 h 1409701"/>
                <a:gd name="connsiteX15" fmla="*/ 1333731 w 1547515"/>
                <a:gd name="connsiteY15" fmla="*/ 499533 h 1409701"/>
                <a:gd name="connsiteX16" fmla="*/ 1105131 w 1547515"/>
                <a:gd name="connsiteY16" fmla="*/ 270933 h 1409701"/>
                <a:gd name="connsiteX17" fmla="*/ 1092431 w 1547515"/>
                <a:gd name="connsiteY17" fmla="*/ 16933 h 1409701"/>
                <a:gd name="connsiteX18" fmla="*/ 940031 w 1547515"/>
                <a:gd name="connsiteY18" fmla="*/ 169333 h 1409701"/>
                <a:gd name="connsiteX19" fmla="*/ 724131 w 1547515"/>
                <a:gd name="connsiteY19" fmla="*/ 194733 h 1409701"/>
                <a:gd name="connsiteX20" fmla="*/ 689660 w 1547515"/>
                <a:gd name="connsiteY20" fmla="*/ 191104 h 1409701"/>
                <a:gd name="connsiteX21" fmla="*/ 711431 w 1547515"/>
                <a:gd name="connsiteY21" fmla="*/ 16933 h 1409701"/>
                <a:gd name="connsiteX0" fmla="*/ 711431 w 1547515"/>
                <a:gd name="connsiteY0" fmla="*/ 16933 h 1409701"/>
                <a:gd name="connsiteX1" fmla="*/ 406631 w 1547515"/>
                <a:gd name="connsiteY1" fmla="*/ 321733 h 1409701"/>
                <a:gd name="connsiteX2" fmla="*/ 330431 w 1547515"/>
                <a:gd name="connsiteY2" fmla="*/ 169333 h 1409701"/>
                <a:gd name="connsiteX3" fmla="*/ 254232 w 1547515"/>
                <a:gd name="connsiteY3" fmla="*/ 474133 h 1409701"/>
                <a:gd name="connsiteX4" fmla="*/ 125840 w 1547515"/>
                <a:gd name="connsiteY4" fmla="*/ 687977 h 1409701"/>
                <a:gd name="connsiteX5" fmla="*/ 23515 w 1547515"/>
                <a:gd name="connsiteY5" fmla="*/ 838200 h 1409701"/>
                <a:gd name="connsiteX6" fmla="*/ 266931 w 1547515"/>
                <a:gd name="connsiteY6" fmla="*/ 1032933 h 1409701"/>
                <a:gd name="connsiteX7" fmla="*/ 178031 w 1547515"/>
                <a:gd name="connsiteY7" fmla="*/ 1388534 h 1409701"/>
                <a:gd name="connsiteX8" fmla="*/ 482831 w 1547515"/>
                <a:gd name="connsiteY8" fmla="*/ 1159933 h 1409701"/>
                <a:gd name="connsiteX9" fmla="*/ 787631 w 1547515"/>
                <a:gd name="connsiteY9" fmla="*/ 1159934 h 1409701"/>
                <a:gd name="connsiteX10" fmla="*/ 1092431 w 1547515"/>
                <a:gd name="connsiteY10" fmla="*/ 1312334 h 1409701"/>
                <a:gd name="connsiteX11" fmla="*/ 1092431 w 1547515"/>
                <a:gd name="connsiteY11" fmla="*/ 1083734 h 1409701"/>
                <a:gd name="connsiteX12" fmla="*/ 1395115 w 1547515"/>
                <a:gd name="connsiteY12" fmla="*/ 1066800 h 1409701"/>
                <a:gd name="connsiteX13" fmla="*/ 1333731 w 1547515"/>
                <a:gd name="connsiteY13" fmla="*/ 804334 h 1409701"/>
                <a:gd name="connsiteX14" fmla="*/ 1547515 w 1547515"/>
                <a:gd name="connsiteY14" fmla="*/ 685800 h 1409701"/>
                <a:gd name="connsiteX15" fmla="*/ 1333731 w 1547515"/>
                <a:gd name="connsiteY15" fmla="*/ 499533 h 1409701"/>
                <a:gd name="connsiteX16" fmla="*/ 1105131 w 1547515"/>
                <a:gd name="connsiteY16" fmla="*/ 270933 h 1409701"/>
                <a:gd name="connsiteX17" fmla="*/ 1092431 w 1547515"/>
                <a:gd name="connsiteY17" fmla="*/ 16933 h 1409701"/>
                <a:gd name="connsiteX18" fmla="*/ 940031 w 1547515"/>
                <a:gd name="connsiteY18" fmla="*/ 169333 h 1409701"/>
                <a:gd name="connsiteX19" fmla="*/ 724131 w 1547515"/>
                <a:gd name="connsiteY19" fmla="*/ 194733 h 1409701"/>
                <a:gd name="connsiteX20" fmla="*/ 689660 w 1547515"/>
                <a:gd name="connsiteY20" fmla="*/ 191104 h 1409701"/>
                <a:gd name="connsiteX21" fmla="*/ 711431 w 1547515"/>
                <a:gd name="connsiteY21" fmla="*/ 16933 h 1409701"/>
                <a:gd name="connsiteX0" fmla="*/ 711431 w 1547515"/>
                <a:gd name="connsiteY0" fmla="*/ 16933 h 1409701"/>
                <a:gd name="connsiteX1" fmla="*/ 406631 w 1547515"/>
                <a:gd name="connsiteY1" fmla="*/ 321733 h 1409701"/>
                <a:gd name="connsiteX2" fmla="*/ 330431 w 1547515"/>
                <a:gd name="connsiteY2" fmla="*/ 169333 h 1409701"/>
                <a:gd name="connsiteX3" fmla="*/ 254232 w 1547515"/>
                <a:gd name="connsiteY3" fmla="*/ 474133 h 1409701"/>
                <a:gd name="connsiteX4" fmla="*/ 125840 w 1547515"/>
                <a:gd name="connsiteY4" fmla="*/ 687977 h 1409701"/>
                <a:gd name="connsiteX5" fmla="*/ 23515 w 1547515"/>
                <a:gd name="connsiteY5" fmla="*/ 838200 h 1409701"/>
                <a:gd name="connsiteX6" fmla="*/ 266931 w 1547515"/>
                <a:gd name="connsiteY6" fmla="*/ 1032933 h 1409701"/>
                <a:gd name="connsiteX7" fmla="*/ 178031 w 1547515"/>
                <a:gd name="connsiteY7" fmla="*/ 1388534 h 1409701"/>
                <a:gd name="connsiteX8" fmla="*/ 482831 w 1547515"/>
                <a:gd name="connsiteY8" fmla="*/ 1159933 h 1409701"/>
                <a:gd name="connsiteX9" fmla="*/ 787631 w 1547515"/>
                <a:gd name="connsiteY9" fmla="*/ 1159934 h 1409701"/>
                <a:gd name="connsiteX10" fmla="*/ 1092431 w 1547515"/>
                <a:gd name="connsiteY10" fmla="*/ 1312334 h 1409701"/>
                <a:gd name="connsiteX11" fmla="*/ 1092431 w 1547515"/>
                <a:gd name="connsiteY11" fmla="*/ 1083734 h 1409701"/>
                <a:gd name="connsiteX12" fmla="*/ 1395115 w 1547515"/>
                <a:gd name="connsiteY12" fmla="*/ 1066800 h 1409701"/>
                <a:gd name="connsiteX13" fmla="*/ 1333731 w 1547515"/>
                <a:gd name="connsiteY13" fmla="*/ 804334 h 1409701"/>
                <a:gd name="connsiteX14" fmla="*/ 1547515 w 1547515"/>
                <a:gd name="connsiteY14" fmla="*/ 685800 h 1409701"/>
                <a:gd name="connsiteX15" fmla="*/ 1333731 w 1547515"/>
                <a:gd name="connsiteY15" fmla="*/ 499533 h 1409701"/>
                <a:gd name="connsiteX16" fmla="*/ 1210058 w 1547515"/>
                <a:gd name="connsiteY16" fmla="*/ 359229 h 1409701"/>
                <a:gd name="connsiteX17" fmla="*/ 1105131 w 1547515"/>
                <a:gd name="connsiteY17" fmla="*/ 270933 h 1409701"/>
                <a:gd name="connsiteX18" fmla="*/ 1092431 w 1547515"/>
                <a:gd name="connsiteY18" fmla="*/ 16933 h 1409701"/>
                <a:gd name="connsiteX19" fmla="*/ 940031 w 1547515"/>
                <a:gd name="connsiteY19" fmla="*/ 169333 h 1409701"/>
                <a:gd name="connsiteX20" fmla="*/ 724131 w 1547515"/>
                <a:gd name="connsiteY20" fmla="*/ 194733 h 1409701"/>
                <a:gd name="connsiteX21" fmla="*/ 689660 w 1547515"/>
                <a:gd name="connsiteY21" fmla="*/ 191104 h 1409701"/>
                <a:gd name="connsiteX22" fmla="*/ 711431 w 1547515"/>
                <a:gd name="connsiteY22" fmla="*/ 16933 h 1409701"/>
                <a:gd name="connsiteX0" fmla="*/ 711431 w 1547515"/>
                <a:gd name="connsiteY0" fmla="*/ 16933 h 1409701"/>
                <a:gd name="connsiteX1" fmla="*/ 406631 w 1547515"/>
                <a:gd name="connsiteY1" fmla="*/ 321733 h 1409701"/>
                <a:gd name="connsiteX2" fmla="*/ 330431 w 1547515"/>
                <a:gd name="connsiteY2" fmla="*/ 169333 h 1409701"/>
                <a:gd name="connsiteX3" fmla="*/ 254232 w 1547515"/>
                <a:gd name="connsiteY3" fmla="*/ 474133 h 1409701"/>
                <a:gd name="connsiteX4" fmla="*/ 125840 w 1547515"/>
                <a:gd name="connsiteY4" fmla="*/ 687977 h 1409701"/>
                <a:gd name="connsiteX5" fmla="*/ 23515 w 1547515"/>
                <a:gd name="connsiteY5" fmla="*/ 838200 h 1409701"/>
                <a:gd name="connsiteX6" fmla="*/ 266931 w 1547515"/>
                <a:gd name="connsiteY6" fmla="*/ 1032933 h 1409701"/>
                <a:gd name="connsiteX7" fmla="*/ 178031 w 1547515"/>
                <a:gd name="connsiteY7" fmla="*/ 1388534 h 1409701"/>
                <a:gd name="connsiteX8" fmla="*/ 482831 w 1547515"/>
                <a:gd name="connsiteY8" fmla="*/ 1159933 h 1409701"/>
                <a:gd name="connsiteX9" fmla="*/ 787631 w 1547515"/>
                <a:gd name="connsiteY9" fmla="*/ 1159934 h 1409701"/>
                <a:gd name="connsiteX10" fmla="*/ 1092431 w 1547515"/>
                <a:gd name="connsiteY10" fmla="*/ 1312334 h 1409701"/>
                <a:gd name="connsiteX11" fmla="*/ 1092431 w 1547515"/>
                <a:gd name="connsiteY11" fmla="*/ 1083734 h 1409701"/>
                <a:gd name="connsiteX12" fmla="*/ 1395115 w 1547515"/>
                <a:gd name="connsiteY12" fmla="*/ 1066800 h 1409701"/>
                <a:gd name="connsiteX13" fmla="*/ 1333731 w 1547515"/>
                <a:gd name="connsiteY13" fmla="*/ 804334 h 1409701"/>
                <a:gd name="connsiteX14" fmla="*/ 1547515 w 1547515"/>
                <a:gd name="connsiteY14" fmla="*/ 685800 h 1409701"/>
                <a:gd name="connsiteX15" fmla="*/ 1333731 w 1547515"/>
                <a:gd name="connsiteY15" fmla="*/ 499533 h 1409701"/>
                <a:gd name="connsiteX16" fmla="*/ 1395115 w 1547515"/>
                <a:gd name="connsiteY16" fmla="*/ 152400 h 1409701"/>
                <a:gd name="connsiteX17" fmla="*/ 1105131 w 1547515"/>
                <a:gd name="connsiteY17" fmla="*/ 270933 h 1409701"/>
                <a:gd name="connsiteX18" fmla="*/ 1092431 w 1547515"/>
                <a:gd name="connsiteY18" fmla="*/ 16933 h 1409701"/>
                <a:gd name="connsiteX19" fmla="*/ 940031 w 1547515"/>
                <a:gd name="connsiteY19" fmla="*/ 169333 h 1409701"/>
                <a:gd name="connsiteX20" fmla="*/ 724131 w 1547515"/>
                <a:gd name="connsiteY20" fmla="*/ 194733 h 1409701"/>
                <a:gd name="connsiteX21" fmla="*/ 689660 w 1547515"/>
                <a:gd name="connsiteY21" fmla="*/ 191104 h 1409701"/>
                <a:gd name="connsiteX22" fmla="*/ 711431 w 1547515"/>
                <a:gd name="connsiteY22" fmla="*/ 16933 h 1409701"/>
                <a:gd name="connsiteX0" fmla="*/ 711431 w 1547515"/>
                <a:gd name="connsiteY0" fmla="*/ 16933 h 1409701"/>
                <a:gd name="connsiteX1" fmla="*/ 406631 w 1547515"/>
                <a:gd name="connsiteY1" fmla="*/ 321733 h 1409701"/>
                <a:gd name="connsiteX2" fmla="*/ 252115 w 1547515"/>
                <a:gd name="connsiteY2" fmla="*/ 228600 h 1409701"/>
                <a:gd name="connsiteX3" fmla="*/ 254232 w 1547515"/>
                <a:gd name="connsiteY3" fmla="*/ 474133 h 1409701"/>
                <a:gd name="connsiteX4" fmla="*/ 125840 w 1547515"/>
                <a:gd name="connsiteY4" fmla="*/ 687977 h 1409701"/>
                <a:gd name="connsiteX5" fmla="*/ 23515 w 1547515"/>
                <a:gd name="connsiteY5" fmla="*/ 838200 h 1409701"/>
                <a:gd name="connsiteX6" fmla="*/ 266931 w 1547515"/>
                <a:gd name="connsiteY6" fmla="*/ 1032933 h 1409701"/>
                <a:gd name="connsiteX7" fmla="*/ 178031 w 1547515"/>
                <a:gd name="connsiteY7" fmla="*/ 1388534 h 1409701"/>
                <a:gd name="connsiteX8" fmla="*/ 482831 w 1547515"/>
                <a:gd name="connsiteY8" fmla="*/ 1159933 h 1409701"/>
                <a:gd name="connsiteX9" fmla="*/ 787631 w 1547515"/>
                <a:gd name="connsiteY9" fmla="*/ 1159934 h 1409701"/>
                <a:gd name="connsiteX10" fmla="*/ 1092431 w 1547515"/>
                <a:gd name="connsiteY10" fmla="*/ 1312334 h 1409701"/>
                <a:gd name="connsiteX11" fmla="*/ 1092431 w 1547515"/>
                <a:gd name="connsiteY11" fmla="*/ 1083734 h 1409701"/>
                <a:gd name="connsiteX12" fmla="*/ 1395115 w 1547515"/>
                <a:gd name="connsiteY12" fmla="*/ 1066800 h 1409701"/>
                <a:gd name="connsiteX13" fmla="*/ 1333731 w 1547515"/>
                <a:gd name="connsiteY13" fmla="*/ 804334 h 1409701"/>
                <a:gd name="connsiteX14" fmla="*/ 1547515 w 1547515"/>
                <a:gd name="connsiteY14" fmla="*/ 685800 h 1409701"/>
                <a:gd name="connsiteX15" fmla="*/ 1333731 w 1547515"/>
                <a:gd name="connsiteY15" fmla="*/ 499533 h 1409701"/>
                <a:gd name="connsiteX16" fmla="*/ 1395115 w 1547515"/>
                <a:gd name="connsiteY16" fmla="*/ 152400 h 1409701"/>
                <a:gd name="connsiteX17" fmla="*/ 1105131 w 1547515"/>
                <a:gd name="connsiteY17" fmla="*/ 270933 h 1409701"/>
                <a:gd name="connsiteX18" fmla="*/ 1092431 w 1547515"/>
                <a:gd name="connsiteY18" fmla="*/ 16933 h 1409701"/>
                <a:gd name="connsiteX19" fmla="*/ 940031 w 1547515"/>
                <a:gd name="connsiteY19" fmla="*/ 169333 h 1409701"/>
                <a:gd name="connsiteX20" fmla="*/ 724131 w 1547515"/>
                <a:gd name="connsiteY20" fmla="*/ 194733 h 1409701"/>
                <a:gd name="connsiteX21" fmla="*/ 689660 w 1547515"/>
                <a:gd name="connsiteY21" fmla="*/ 191104 h 1409701"/>
                <a:gd name="connsiteX22" fmla="*/ 711431 w 1547515"/>
                <a:gd name="connsiteY22" fmla="*/ 16933 h 1409701"/>
                <a:gd name="connsiteX0" fmla="*/ 711431 w 1547515"/>
                <a:gd name="connsiteY0" fmla="*/ 16933 h 1409701"/>
                <a:gd name="connsiteX1" fmla="*/ 406631 w 1547515"/>
                <a:gd name="connsiteY1" fmla="*/ 321733 h 1409701"/>
                <a:gd name="connsiteX2" fmla="*/ 175915 w 1547515"/>
                <a:gd name="connsiteY2" fmla="*/ 152400 h 1409701"/>
                <a:gd name="connsiteX3" fmla="*/ 254232 w 1547515"/>
                <a:gd name="connsiteY3" fmla="*/ 474133 h 1409701"/>
                <a:gd name="connsiteX4" fmla="*/ 125840 w 1547515"/>
                <a:gd name="connsiteY4" fmla="*/ 687977 h 1409701"/>
                <a:gd name="connsiteX5" fmla="*/ 23515 w 1547515"/>
                <a:gd name="connsiteY5" fmla="*/ 838200 h 1409701"/>
                <a:gd name="connsiteX6" fmla="*/ 266931 w 1547515"/>
                <a:gd name="connsiteY6" fmla="*/ 1032933 h 1409701"/>
                <a:gd name="connsiteX7" fmla="*/ 178031 w 1547515"/>
                <a:gd name="connsiteY7" fmla="*/ 1388534 h 1409701"/>
                <a:gd name="connsiteX8" fmla="*/ 482831 w 1547515"/>
                <a:gd name="connsiteY8" fmla="*/ 1159933 h 1409701"/>
                <a:gd name="connsiteX9" fmla="*/ 787631 w 1547515"/>
                <a:gd name="connsiteY9" fmla="*/ 1159934 h 1409701"/>
                <a:gd name="connsiteX10" fmla="*/ 1092431 w 1547515"/>
                <a:gd name="connsiteY10" fmla="*/ 1312334 h 1409701"/>
                <a:gd name="connsiteX11" fmla="*/ 1092431 w 1547515"/>
                <a:gd name="connsiteY11" fmla="*/ 1083734 h 1409701"/>
                <a:gd name="connsiteX12" fmla="*/ 1395115 w 1547515"/>
                <a:gd name="connsiteY12" fmla="*/ 1066800 h 1409701"/>
                <a:gd name="connsiteX13" fmla="*/ 1333731 w 1547515"/>
                <a:gd name="connsiteY13" fmla="*/ 804334 h 1409701"/>
                <a:gd name="connsiteX14" fmla="*/ 1547515 w 1547515"/>
                <a:gd name="connsiteY14" fmla="*/ 685800 h 1409701"/>
                <a:gd name="connsiteX15" fmla="*/ 1333731 w 1547515"/>
                <a:gd name="connsiteY15" fmla="*/ 499533 h 1409701"/>
                <a:gd name="connsiteX16" fmla="*/ 1395115 w 1547515"/>
                <a:gd name="connsiteY16" fmla="*/ 152400 h 1409701"/>
                <a:gd name="connsiteX17" fmla="*/ 1105131 w 1547515"/>
                <a:gd name="connsiteY17" fmla="*/ 270933 h 1409701"/>
                <a:gd name="connsiteX18" fmla="*/ 1092431 w 1547515"/>
                <a:gd name="connsiteY18" fmla="*/ 16933 h 1409701"/>
                <a:gd name="connsiteX19" fmla="*/ 940031 w 1547515"/>
                <a:gd name="connsiteY19" fmla="*/ 169333 h 1409701"/>
                <a:gd name="connsiteX20" fmla="*/ 724131 w 1547515"/>
                <a:gd name="connsiteY20" fmla="*/ 194733 h 1409701"/>
                <a:gd name="connsiteX21" fmla="*/ 689660 w 1547515"/>
                <a:gd name="connsiteY21" fmla="*/ 191104 h 1409701"/>
                <a:gd name="connsiteX22" fmla="*/ 711431 w 1547515"/>
                <a:gd name="connsiteY22" fmla="*/ 16933 h 1409701"/>
                <a:gd name="connsiteX0" fmla="*/ 711431 w 1547515"/>
                <a:gd name="connsiteY0" fmla="*/ 16933 h 1409701"/>
                <a:gd name="connsiteX1" fmla="*/ 406631 w 1547515"/>
                <a:gd name="connsiteY1" fmla="*/ 321733 h 1409701"/>
                <a:gd name="connsiteX2" fmla="*/ 175915 w 1547515"/>
                <a:gd name="connsiteY2" fmla="*/ 152400 h 1409701"/>
                <a:gd name="connsiteX3" fmla="*/ 254232 w 1547515"/>
                <a:gd name="connsiteY3" fmla="*/ 474133 h 1409701"/>
                <a:gd name="connsiteX4" fmla="*/ 125840 w 1547515"/>
                <a:gd name="connsiteY4" fmla="*/ 687977 h 1409701"/>
                <a:gd name="connsiteX5" fmla="*/ 23515 w 1547515"/>
                <a:gd name="connsiteY5" fmla="*/ 838200 h 1409701"/>
                <a:gd name="connsiteX6" fmla="*/ 266931 w 1547515"/>
                <a:gd name="connsiteY6" fmla="*/ 1032933 h 1409701"/>
                <a:gd name="connsiteX7" fmla="*/ 178031 w 1547515"/>
                <a:gd name="connsiteY7" fmla="*/ 1388534 h 1409701"/>
                <a:gd name="connsiteX8" fmla="*/ 482831 w 1547515"/>
                <a:gd name="connsiteY8" fmla="*/ 1159933 h 1409701"/>
                <a:gd name="connsiteX9" fmla="*/ 787631 w 1547515"/>
                <a:gd name="connsiteY9" fmla="*/ 1159934 h 1409701"/>
                <a:gd name="connsiteX10" fmla="*/ 1092431 w 1547515"/>
                <a:gd name="connsiteY10" fmla="*/ 1312334 h 1409701"/>
                <a:gd name="connsiteX11" fmla="*/ 1092431 w 1547515"/>
                <a:gd name="connsiteY11" fmla="*/ 1083734 h 1409701"/>
                <a:gd name="connsiteX12" fmla="*/ 1395115 w 1547515"/>
                <a:gd name="connsiteY12" fmla="*/ 1066800 h 1409701"/>
                <a:gd name="connsiteX13" fmla="*/ 1333731 w 1547515"/>
                <a:gd name="connsiteY13" fmla="*/ 804334 h 1409701"/>
                <a:gd name="connsiteX14" fmla="*/ 1547515 w 1547515"/>
                <a:gd name="connsiteY14" fmla="*/ 685800 h 1409701"/>
                <a:gd name="connsiteX15" fmla="*/ 1333731 w 1547515"/>
                <a:gd name="connsiteY15" fmla="*/ 499533 h 1409701"/>
                <a:gd name="connsiteX16" fmla="*/ 1395115 w 1547515"/>
                <a:gd name="connsiteY16" fmla="*/ 152400 h 1409701"/>
                <a:gd name="connsiteX17" fmla="*/ 1105131 w 1547515"/>
                <a:gd name="connsiteY17" fmla="*/ 270933 h 1409701"/>
                <a:gd name="connsiteX18" fmla="*/ 1092431 w 1547515"/>
                <a:gd name="connsiteY18" fmla="*/ 16933 h 1409701"/>
                <a:gd name="connsiteX19" fmla="*/ 940031 w 1547515"/>
                <a:gd name="connsiteY19" fmla="*/ 169333 h 1409701"/>
                <a:gd name="connsiteX20" fmla="*/ 724131 w 1547515"/>
                <a:gd name="connsiteY20" fmla="*/ 194733 h 1409701"/>
                <a:gd name="connsiteX21" fmla="*/ 689660 w 1547515"/>
                <a:gd name="connsiteY21" fmla="*/ 191104 h 1409701"/>
                <a:gd name="connsiteX22" fmla="*/ 711431 w 1547515"/>
                <a:gd name="connsiteY22" fmla="*/ 16933 h 1409701"/>
                <a:gd name="connsiteX0" fmla="*/ 863831 w 1699915"/>
                <a:gd name="connsiteY0" fmla="*/ 16933 h 1409701"/>
                <a:gd name="connsiteX1" fmla="*/ 559031 w 1699915"/>
                <a:gd name="connsiteY1" fmla="*/ 321733 h 1409701"/>
                <a:gd name="connsiteX2" fmla="*/ 328315 w 1699915"/>
                <a:gd name="connsiteY2" fmla="*/ 152400 h 1409701"/>
                <a:gd name="connsiteX3" fmla="*/ 406632 w 1699915"/>
                <a:gd name="connsiteY3" fmla="*/ 474133 h 1409701"/>
                <a:gd name="connsiteX4" fmla="*/ 278240 w 1699915"/>
                <a:gd name="connsiteY4" fmla="*/ 687977 h 1409701"/>
                <a:gd name="connsiteX5" fmla="*/ 23515 w 1699915"/>
                <a:gd name="connsiteY5" fmla="*/ 838200 h 1409701"/>
                <a:gd name="connsiteX6" fmla="*/ 419331 w 1699915"/>
                <a:gd name="connsiteY6" fmla="*/ 1032933 h 1409701"/>
                <a:gd name="connsiteX7" fmla="*/ 330431 w 1699915"/>
                <a:gd name="connsiteY7" fmla="*/ 1388534 h 1409701"/>
                <a:gd name="connsiteX8" fmla="*/ 635231 w 1699915"/>
                <a:gd name="connsiteY8" fmla="*/ 1159933 h 1409701"/>
                <a:gd name="connsiteX9" fmla="*/ 940031 w 1699915"/>
                <a:gd name="connsiteY9" fmla="*/ 1159934 h 1409701"/>
                <a:gd name="connsiteX10" fmla="*/ 1244831 w 1699915"/>
                <a:gd name="connsiteY10" fmla="*/ 1312334 h 1409701"/>
                <a:gd name="connsiteX11" fmla="*/ 1244831 w 1699915"/>
                <a:gd name="connsiteY11" fmla="*/ 1083734 h 1409701"/>
                <a:gd name="connsiteX12" fmla="*/ 1547515 w 1699915"/>
                <a:gd name="connsiteY12" fmla="*/ 1066800 h 1409701"/>
                <a:gd name="connsiteX13" fmla="*/ 1486131 w 1699915"/>
                <a:gd name="connsiteY13" fmla="*/ 804334 h 1409701"/>
                <a:gd name="connsiteX14" fmla="*/ 1699915 w 1699915"/>
                <a:gd name="connsiteY14" fmla="*/ 685800 h 1409701"/>
                <a:gd name="connsiteX15" fmla="*/ 1486131 w 1699915"/>
                <a:gd name="connsiteY15" fmla="*/ 499533 h 1409701"/>
                <a:gd name="connsiteX16" fmla="*/ 1547515 w 1699915"/>
                <a:gd name="connsiteY16" fmla="*/ 152400 h 1409701"/>
                <a:gd name="connsiteX17" fmla="*/ 1257531 w 1699915"/>
                <a:gd name="connsiteY17" fmla="*/ 270933 h 1409701"/>
                <a:gd name="connsiteX18" fmla="*/ 1244831 w 1699915"/>
                <a:gd name="connsiteY18" fmla="*/ 16933 h 1409701"/>
                <a:gd name="connsiteX19" fmla="*/ 1092431 w 1699915"/>
                <a:gd name="connsiteY19" fmla="*/ 169333 h 1409701"/>
                <a:gd name="connsiteX20" fmla="*/ 876531 w 1699915"/>
                <a:gd name="connsiteY20" fmla="*/ 194733 h 1409701"/>
                <a:gd name="connsiteX21" fmla="*/ 842060 w 1699915"/>
                <a:gd name="connsiteY21" fmla="*/ 191104 h 1409701"/>
                <a:gd name="connsiteX22" fmla="*/ 863831 w 1699915"/>
                <a:gd name="connsiteY22" fmla="*/ 16933 h 1409701"/>
                <a:gd name="connsiteX0" fmla="*/ 855485 w 1691569"/>
                <a:gd name="connsiteY0" fmla="*/ 16933 h 1409701"/>
                <a:gd name="connsiteX1" fmla="*/ 550685 w 1691569"/>
                <a:gd name="connsiteY1" fmla="*/ 321733 h 1409701"/>
                <a:gd name="connsiteX2" fmla="*/ 319969 w 1691569"/>
                <a:gd name="connsiteY2" fmla="*/ 152400 h 1409701"/>
                <a:gd name="connsiteX3" fmla="*/ 398286 w 1691569"/>
                <a:gd name="connsiteY3" fmla="*/ 474133 h 1409701"/>
                <a:gd name="connsiteX4" fmla="*/ 319969 w 1691569"/>
                <a:gd name="connsiteY4" fmla="*/ 762000 h 1409701"/>
                <a:gd name="connsiteX5" fmla="*/ 15169 w 1691569"/>
                <a:gd name="connsiteY5" fmla="*/ 838200 h 1409701"/>
                <a:gd name="connsiteX6" fmla="*/ 410985 w 1691569"/>
                <a:gd name="connsiteY6" fmla="*/ 1032933 h 1409701"/>
                <a:gd name="connsiteX7" fmla="*/ 322085 w 1691569"/>
                <a:gd name="connsiteY7" fmla="*/ 1388534 h 1409701"/>
                <a:gd name="connsiteX8" fmla="*/ 626885 w 1691569"/>
                <a:gd name="connsiteY8" fmla="*/ 1159933 h 1409701"/>
                <a:gd name="connsiteX9" fmla="*/ 931685 w 1691569"/>
                <a:gd name="connsiteY9" fmla="*/ 1159934 h 1409701"/>
                <a:gd name="connsiteX10" fmla="*/ 1236485 w 1691569"/>
                <a:gd name="connsiteY10" fmla="*/ 1312334 h 1409701"/>
                <a:gd name="connsiteX11" fmla="*/ 1236485 w 1691569"/>
                <a:gd name="connsiteY11" fmla="*/ 1083734 h 1409701"/>
                <a:gd name="connsiteX12" fmla="*/ 1539169 w 1691569"/>
                <a:gd name="connsiteY12" fmla="*/ 1066800 h 1409701"/>
                <a:gd name="connsiteX13" fmla="*/ 1477785 w 1691569"/>
                <a:gd name="connsiteY13" fmla="*/ 804334 h 1409701"/>
                <a:gd name="connsiteX14" fmla="*/ 1691569 w 1691569"/>
                <a:gd name="connsiteY14" fmla="*/ 685800 h 1409701"/>
                <a:gd name="connsiteX15" fmla="*/ 1477785 w 1691569"/>
                <a:gd name="connsiteY15" fmla="*/ 499533 h 1409701"/>
                <a:gd name="connsiteX16" fmla="*/ 1539169 w 1691569"/>
                <a:gd name="connsiteY16" fmla="*/ 152400 h 1409701"/>
                <a:gd name="connsiteX17" fmla="*/ 1249185 w 1691569"/>
                <a:gd name="connsiteY17" fmla="*/ 270933 h 1409701"/>
                <a:gd name="connsiteX18" fmla="*/ 1236485 w 1691569"/>
                <a:gd name="connsiteY18" fmla="*/ 16933 h 1409701"/>
                <a:gd name="connsiteX19" fmla="*/ 1084085 w 1691569"/>
                <a:gd name="connsiteY19" fmla="*/ 169333 h 1409701"/>
                <a:gd name="connsiteX20" fmla="*/ 868185 w 1691569"/>
                <a:gd name="connsiteY20" fmla="*/ 194733 h 1409701"/>
                <a:gd name="connsiteX21" fmla="*/ 833714 w 1691569"/>
                <a:gd name="connsiteY21" fmla="*/ 191104 h 1409701"/>
                <a:gd name="connsiteX22" fmla="*/ 855485 w 1691569"/>
                <a:gd name="connsiteY22" fmla="*/ 16933 h 1409701"/>
                <a:gd name="connsiteX0" fmla="*/ 700969 w 1691569"/>
                <a:gd name="connsiteY0" fmla="*/ 0 h 1485901"/>
                <a:gd name="connsiteX1" fmla="*/ 550685 w 1691569"/>
                <a:gd name="connsiteY1" fmla="*/ 397933 h 1485901"/>
                <a:gd name="connsiteX2" fmla="*/ 319969 w 1691569"/>
                <a:gd name="connsiteY2" fmla="*/ 228600 h 1485901"/>
                <a:gd name="connsiteX3" fmla="*/ 398286 w 1691569"/>
                <a:gd name="connsiteY3" fmla="*/ 550333 h 1485901"/>
                <a:gd name="connsiteX4" fmla="*/ 319969 w 1691569"/>
                <a:gd name="connsiteY4" fmla="*/ 838200 h 1485901"/>
                <a:gd name="connsiteX5" fmla="*/ 15169 w 1691569"/>
                <a:gd name="connsiteY5" fmla="*/ 914400 h 1485901"/>
                <a:gd name="connsiteX6" fmla="*/ 410985 w 1691569"/>
                <a:gd name="connsiteY6" fmla="*/ 1109133 h 1485901"/>
                <a:gd name="connsiteX7" fmla="*/ 322085 w 1691569"/>
                <a:gd name="connsiteY7" fmla="*/ 1464734 h 1485901"/>
                <a:gd name="connsiteX8" fmla="*/ 626885 w 1691569"/>
                <a:gd name="connsiteY8" fmla="*/ 1236133 h 1485901"/>
                <a:gd name="connsiteX9" fmla="*/ 931685 w 1691569"/>
                <a:gd name="connsiteY9" fmla="*/ 1236134 h 1485901"/>
                <a:gd name="connsiteX10" fmla="*/ 1236485 w 1691569"/>
                <a:gd name="connsiteY10" fmla="*/ 1388534 h 1485901"/>
                <a:gd name="connsiteX11" fmla="*/ 1236485 w 1691569"/>
                <a:gd name="connsiteY11" fmla="*/ 1159934 h 1485901"/>
                <a:gd name="connsiteX12" fmla="*/ 1539169 w 1691569"/>
                <a:gd name="connsiteY12" fmla="*/ 1143000 h 1485901"/>
                <a:gd name="connsiteX13" fmla="*/ 1477785 w 1691569"/>
                <a:gd name="connsiteY13" fmla="*/ 880534 h 1485901"/>
                <a:gd name="connsiteX14" fmla="*/ 1691569 w 1691569"/>
                <a:gd name="connsiteY14" fmla="*/ 762000 h 1485901"/>
                <a:gd name="connsiteX15" fmla="*/ 1477785 w 1691569"/>
                <a:gd name="connsiteY15" fmla="*/ 575733 h 1485901"/>
                <a:gd name="connsiteX16" fmla="*/ 1539169 w 1691569"/>
                <a:gd name="connsiteY16" fmla="*/ 228600 h 1485901"/>
                <a:gd name="connsiteX17" fmla="*/ 1249185 w 1691569"/>
                <a:gd name="connsiteY17" fmla="*/ 347133 h 1485901"/>
                <a:gd name="connsiteX18" fmla="*/ 1236485 w 1691569"/>
                <a:gd name="connsiteY18" fmla="*/ 93133 h 1485901"/>
                <a:gd name="connsiteX19" fmla="*/ 1084085 w 1691569"/>
                <a:gd name="connsiteY19" fmla="*/ 245533 h 1485901"/>
                <a:gd name="connsiteX20" fmla="*/ 868185 w 1691569"/>
                <a:gd name="connsiteY20" fmla="*/ 270933 h 1485901"/>
                <a:gd name="connsiteX21" fmla="*/ 833714 w 1691569"/>
                <a:gd name="connsiteY21" fmla="*/ 267304 h 1485901"/>
                <a:gd name="connsiteX22" fmla="*/ 700969 w 1691569"/>
                <a:gd name="connsiteY22" fmla="*/ 0 h 1485901"/>
                <a:gd name="connsiteX0" fmla="*/ 700969 w 1691569"/>
                <a:gd name="connsiteY0" fmla="*/ 0 h 1485901"/>
                <a:gd name="connsiteX1" fmla="*/ 550685 w 1691569"/>
                <a:gd name="connsiteY1" fmla="*/ 397933 h 1485901"/>
                <a:gd name="connsiteX2" fmla="*/ 243769 w 1691569"/>
                <a:gd name="connsiteY2" fmla="*/ 381000 h 1485901"/>
                <a:gd name="connsiteX3" fmla="*/ 398286 w 1691569"/>
                <a:gd name="connsiteY3" fmla="*/ 550333 h 1485901"/>
                <a:gd name="connsiteX4" fmla="*/ 319969 w 1691569"/>
                <a:gd name="connsiteY4" fmla="*/ 838200 h 1485901"/>
                <a:gd name="connsiteX5" fmla="*/ 15169 w 1691569"/>
                <a:gd name="connsiteY5" fmla="*/ 914400 h 1485901"/>
                <a:gd name="connsiteX6" fmla="*/ 410985 w 1691569"/>
                <a:gd name="connsiteY6" fmla="*/ 1109133 h 1485901"/>
                <a:gd name="connsiteX7" fmla="*/ 322085 w 1691569"/>
                <a:gd name="connsiteY7" fmla="*/ 1464734 h 1485901"/>
                <a:gd name="connsiteX8" fmla="*/ 626885 w 1691569"/>
                <a:gd name="connsiteY8" fmla="*/ 1236133 h 1485901"/>
                <a:gd name="connsiteX9" fmla="*/ 931685 w 1691569"/>
                <a:gd name="connsiteY9" fmla="*/ 1236134 h 1485901"/>
                <a:gd name="connsiteX10" fmla="*/ 1236485 w 1691569"/>
                <a:gd name="connsiteY10" fmla="*/ 1388534 h 1485901"/>
                <a:gd name="connsiteX11" fmla="*/ 1236485 w 1691569"/>
                <a:gd name="connsiteY11" fmla="*/ 1159934 h 1485901"/>
                <a:gd name="connsiteX12" fmla="*/ 1539169 w 1691569"/>
                <a:gd name="connsiteY12" fmla="*/ 1143000 h 1485901"/>
                <a:gd name="connsiteX13" fmla="*/ 1477785 w 1691569"/>
                <a:gd name="connsiteY13" fmla="*/ 880534 h 1485901"/>
                <a:gd name="connsiteX14" fmla="*/ 1691569 w 1691569"/>
                <a:gd name="connsiteY14" fmla="*/ 762000 h 1485901"/>
                <a:gd name="connsiteX15" fmla="*/ 1477785 w 1691569"/>
                <a:gd name="connsiteY15" fmla="*/ 575733 h 1485901"/>
                <a:gd name="connsiteX16" fmla="*/ 1539169 w 1691569"/>
                <a:gd name="connsiteY16" fmla="*/ 228600 h 1485901"/>
                <a:gd name="connsiteX17" fmla="*/ 1249185 w 1691569"/>
                <a:gd name="connsiteY17" fmla="*/ 347133 h 1485901"/>
                <a:gd name="connsiteX18" fmla="*/ 1236485 w 1691569"/>
                <a:gd name="connsiteY18" fmla="*/ 93133 h 1485901"/>
                <a:gd name="connsiteX19" fmla="*/ 1084085 w 1691569"/>
                <a:gd name="connsiteY19" fmla="*/ 245533 h 1485901"/>
                <a:gd name="connsiteX20" fmla="*/ 868185 w 1691569"/>
                <a:gd name="connsiteY20" fmla="*/ 270933 h 1485901"/>
                <a:gd name="connsiteX21" fmla="*/ 833714 w 1691569"/>
                <a:gd name="connsiteY21" fmla="*/ 267304 h 1485901"/>
                <a:gd name="connsiteX22" fmla="*/ 700969 w 1691569"/>
                <a:gd name="connsiteY22" fmla="*/ 0 h 1485901"/>
                <a:gd name="connsiteX0" fmla="*/ 688269 w 1678869"/>
                <a:gd name="connsiteY0" fmla="*/ 0 h 1485901"/>
                <a:gd name="connsiteX1" fmla="*/ 537985 w 1678869"/>
                <a:gd name="connsiteY1" fmla="*/ 397933 h 1485901"/>
                <a:gd name="connsiteX2" fmla="*/ 231069 w 1678869"/>
                <a:gd name="connsiteY2" fmla="*/ 381000 h 1485901"/>
                <a:gd name="connsiteX3" fmla="*/ 385586 w 1678869"/>
                <a:gd name="connsiteY3" fmla="*/ 550333 h 1485901"/>
                <a:gd name="connsiteX4" fmla="*/ 383469 w 1678869"/>
                <a:gd name="connsiteY4" fmla="*/ 838200 h 1485901"/>
                <a:gd name="connsiteX5" fmla="*/ 2469 w 1678869"/>
                <a:gd name="connsiteY5" fmla="*/ 914400 h 1485901"/>
                <a:gd name="connsiteX6" fmla="*/ 398285 w 1678869"/>
                <a:gd name="connsiteY6" fmla="*/ 1109133 h 1485901"/>
                <a:gd name="connsiteX7" fmla="*/ 309385 w 1678869"/>
                <a:gd name="connsiteY7" fmla="*/ 1464734 h 1485901"/>
                <a:gd name="connsiteX8" fmla="*/ 614185 w 1678869"/>
                <a:gd name="connsiteY8" fmla="*/ 1236133 h 1485901"/>
                <a:gd name="connsiteX9" fmla="*/ 918985 w 1678869"/>
                <a:gd name="connsiteY9" fmla="*/ 1236134 h 1485901"/>
                <a:gd name="connsiteX10" fmla="*/ 1223785 w 1678869"/>
                <a:gd name="connsiteY10" fmla="*/ 1388534 h 1485901"/>
                <a:gd name="connsiteX11" fmla="*/ 1223785 w 1678869"/>
                <a:gd name="connsiteY11" fmla="*/ 1159934 h 1485901"/>
                <a:gd name="connsiteX12" fmla="*/ 1526469 w 1678869"/>
                <a:gd name="connsiteY12" fmla="*/ 1143000 h 1485901"/>
                <a:gd name="connsiteX13" fmla="*/ 1465085 w 1678869"/>
                <a:gd name="connsiteY13" fmla="*/ 880534 h 1485901"/>
                <a:gd name="connsiteX14" fmla="*/ 1678869 w 1678869"/>
                <a:gd name="connsiteY14" fmla="*/ 762000 h 1485901"/>
                <a:gd name="connsiteX15" fmla="*/ 1465085 w 1678869"/>
                <a:gd name="connsiteY15" fmla="*/ 575733 h 1485901"/>
                <a:gd name="connsiteX16" fmla="*/ 1526469 w 1678869"/>
                <a:gd name="connsiteY16" fmla="*/ 228600 h 1485901"/>
                <a:gd name="connsiteX17" fmla="*/ 1236485 w 1678869"/>
                <a:gd name="connsiteY17" fmla="*/ 347133 h 1485901"/>
                <a:gd name="connsiteX18" fmla="*/ 1223785 w 1678869"/>
                <a:gd name="connsiteY18" fmla="*/ 93133 h 1485901"/>
                <a:gd name="connsiteX19" fmla="*/ 1071385 w 1678869"/>
                <a:gd name="connsiteY19" fmla="*/ 245533 h 1485901"/>
                <a:gd name="connsiteX20" fmla="*/ 855485 w 1678869"/>
                <a:gd name="connsiteY20" fmla="*/ 270933 h 1485901"/>
                <a:gd name="connsiteX21" fmla="*/ 821014 w 1678869"/>
                <a:gd name="connsiteY21" fmla="*/ 267304 h 1485901"/>
                <a:gd name="connsiteX22" fmla="*/ 688269 w 1678869"/>
                <a:gd name="connsiteY22" fmla="*/ 0 h 1485901"/>
                <a:gd name="connsiteX0" fmla="*/ 688269 w 1678869"/>
                <a:gd name="connsiteY0" fmla="*/ 0 h 1485901"/>
                <a:gd name="connsiteX1" fmla="*/ 537985 w 1678869"/>
                <a:gd name="connsiteY1" fmla="*/ 397933 h 1485901"/>
                <a:gd name="connsiteX2" fmla="*/ 231069 w 1678869"/>
                <a:gd name="connsiteY2" fmla="*/ 381000 h 1485901"/>
                <a:gd name="connsiteX3" fmla="*/ 385586 w 1678869"/>
                <a:gd name="connsiteY3" fmla="*/ 550333 h 1485901"/>
                <a:gd name="connsiteX4" fmla="*/ 383469 w 1678869"/>
                <a:gd name="connsiteY4" fmla="*/ 838200 h 1485901"/>
                <a:gd name="connsiteX5" fmla="*/ 2469 w 1678869"/>
                <a:gd name="connsiteY5" fmla="*/ 914400 h 1485901"/>
                <a:gd name="connsiteX6" fmla="*/ 398285 w 1678869"/>
                <a:gd name="connsiteY6" fmla="*/ 1109133 h 1485901"/>
                <a:gd name="connsiteX7" fmla="*/ 309385 w 1678869"/>
                <a:gd name="connsiteY7" fmla="*/ 1464734 h 1485901"/>
                <a:gd name="connsiteX8" fmla="*/ 614185 w 1678869"/>
                <a:gd name="connsiteY8" fmla="*/ 1236133 h 1485901"/>
                <a:gd name="connsiteX9" fmla="*/ 918985 w 1678869"/>
                <a:gd name="connsiteY9" fmla="*/ 1236134 h 1485901"/>
                <a:gd name="connsiteX10" fmla="*/ 1223785 w 1678869"/>
                <a:gd name="connsiteY10" fmla="*/ 1388534 h 1485901"/>
                <a:gd name="connsiteX11" fmla="*/ 1223785 w 1678869"/>
                <a:gd name="connsiteY11" fmla="*/ 1159934 h 1485901"/>
                <a:gd name="connsiteX12" fmla="*/ 1526469 w 1678869"/>
                <a:gd name="connsiteY12" fmla="*/ 1143000 h 1485901"/>
                <a:gd name="connsiteX13" fmla="*/ 1465085 w 1678869"/>
                <a:gd name="connsiteY13" fmla="*/ 880534 h 1485901"/>
                <a:gd name="connsiteX14" fmla="*/ 1678869 w 1678869"/>
                <a:gd name="connsiteY14" fmla="*/ 762000 h 1485901"/>
                <a:gd name="connsiteX15" fmla="*/ 1465085 w 1678869"/>
                <a:gd name="connsiteY15" fmla="*/ 575733 h 1485901"/>
                <a:gd name="connsiteX16" fmla="*/ 1526469 w 1678869"/>
                <a:gd name="connsiteY16" fmla="*/ 228600 h 1485901"/>
                <a:gd name="connsiteX17" fmla="*/ 1236485 w 1678869"/>
                <a:gd name="connsiteY17" fmla="*/ 347133 h 1485901"/>
                <a:gd name="connsiteX18" fmla="*/ 1223785 w 1678869"/>
                <a:gd name="connsiteY18" fmla="*/ 93133 h 1485901"/>
                <a:gd name="connsiteX19" fmla="*/ 1071385 w 1678869"/>
                <a:gd name="connsiteY19" fmla="*/ 245533 h 1485901"/>
                <a:gd name="connsiteX20" fmla="*/ 855485 w 1678869"/>
                <a:gd name="connsiteY20" fmla="*/ 270933 h 1485901"/>
                <a:gd name="connsiteX21" fmla="*/ 821014 w 1678869"/>
                <a:gd name="connsiteY21" fmla="*/ 267304 h 1485901"/>
                <a:gd name="connsiteX22" fmla="*/ 688269 w 1678869"/>
                <a:gd name="connsiteY22" fmla="*/ 0 h 1485901"/>
                <a:gd name="connsiteX0" fmla="*/ 688269 w 1678869"/>
                <a:gd name="connsiteY0" fmla="*/ 0 h 1485901"/>
                <a:gd name="connsiteX1" fmla="*/ 537985 w 1678869"/>
                <a:gd name="connsiteY1" fmla="*/ 397933 h 1485901"/>
                <a:gd name="connsiteX2" fmla="*/ 231069 w 1678869"/>
                <a:gd name="connsiteY2" fmla="*/ 381000 h 1485901"/>
                <a:gd name="connsiteX3" fmla="*/ 385586 w 1678869"/>
                <a:gd name="connsiteY3" fmla="*/ 550333 h 1485901"/>
                <a:gd name="connsiteX4" fmla="*/ 383469 w 1678869"/>
                <a:gd name="connsiteY4" fmla="*/ 838200 h 1485901"/>
                <a:gd name="connsiteX5" fmla="*/ 2469 w 1678869"/>
                <a:gd name="connsiteY5" fmla="*/ 914400 h 1485901"/>
                <a:gd name="connsiteX6" fmla="*/ 398285 w 1678869"/>
                <a:gd name="connsiteY6" fmla="*/ 1109133 h 1485901"/>
                <a:gd name="connsiteX7" fmla="*/ 309385 w 1678869"/>
                <a:gd name="connsiteY7" fmla="*/ 1464734 h 1485901"/>
                <a:gd name="connsiteX8" fmla="*/ 614185 w 1678869"/>
                <a:gd name="connsiteY8" fmla="*/ 1236133 h 1485901"/>
                <a:gd name="connsiteX9" fmla="*/ 918985 w 1678869"/>
                <a:gd name="connsiteY9" fmla="*/ 1236134 h 1485901"/>
                <a:gd name="connsiteX10" fmla="*/ 1223785 w 1678869"/>
                <a:gd name="connsiteY10" fmla="*/ 1388534 h 1485901"/>
                <a:gd name="connsiteX11" fmla="*/ 1223785 w 1678869"/>
                <a:gd name="connsiteY11" fmla="*/ 1159934 h 1485901"/>
                <a:gd name="connsiteX12" fmla="*/ 1526469 w 1678869"/>
                <a:gd name="connsiteY12" fmla="*/ 1143000 h 1485901"/>
                <a:gd name="connsiteX13" fmla="*/ 1465085 w 1678869"/>
                <a:gd name="connsiteY13" fmla="*/ 880534 h 1485901"/>
                <a:gd name="connsiteX14" fmla="*/ 1678869 w 1678869"/>
                <a:gd name="connsiteY14" fmla="*/ 762000 h 1485901"/>
                <a:gd name="connsiteX15" fmla="*/ 1465085 w 1678869"/>
                <a:gd name="connsiteY15" fmla="*/ 575733 h 1485901"/>
                <a:gd name="connsiteX16" fmla="*/ 1526469 w 1678869"/>
                <a:gd name="connsiteY16" fmla="*/ 228600 h 1485901"/>
                <a:gd name="connsiteX17" fmla="*/ 1236485 w 1678869"/>
                <a:gd name="connsiteY17" fmla="*/ 347133 h 1485901"/>
                <a:gd name="connsiteX18" fmla="*/ 1223785 w 1678869"/>
                <a:gd name="connsiteY18" fmla="*/ 93133 h 1485901"/>
                <a:gd name="connsiteX19" fmla="*/ 1071385 w 1678869"/>
                <a:gd name="connsiteY19" fmla="*/ 245533 h 1485901"/>
                <a:gd name="connsiteX20" fmla="*/ 855485 w 1678869"/>
                <a:gd name="connsiteY20" fmla="*/ 270933 h 1485901"/>
                <a:gd name="connsiteX21" fmla="*/ 821014 w 1678869"/>
                <a:gd name="connsiteY21" fmla="*/ 267304 h 1485901"/>
                <a:gd name="connsiteX22" fmla="*/ 688269 w 1678869"/>
                <a:gd name="connsiteY22" fmla="*/ 0 h 1485901"/>
                <a:gd name="connsiteX0" fmla="*/ 688269 w 1678869"/>
                <a:gd name="connsiteY0" fmla="*/ 0 h 1485901"/>
                <a:gd name="connsiteX1" fmla="*/ 537985 w 1678869"/>
                <a:gd name="connsiteY1" fmla="*/ 397933 h 1485901"/>
                <a:gd name="connsiteX2" fmla="*/ 231069 w 1678869"/>
                <a:gd name="connsiteY2" fmla="*/ 381000 h 1485901"/>
                <a:gd name="connsiteX3" fmla="*/ 385586 w 1678869"/>
                <a:gd name="connsiteY3" fmla="*/ 550333 h 1485901"/>
                <a:gd name="connsiteX4" fmla="*/ 383469 w 1678869"/>
                <a:gd name="connsiteY4" fmla="*/ 838200 h 1485901"/>
                <a:gd name="connsiteX5" fmla="*/ 2469 w 1678869"/>
                <a:gd name="connsiteY5" fmla="*/ 914400 h 1485901"/>
                <a:gd name="connsiteX6" fmla="*/ 398285 w 1678869"/>
                <a:gd name="connsiteY6" fmla="*/ 1109133 h 1485901"/>
                <a:gd name="connsiteX7" fmla="*/ 309385 w 1678869"/>
                <a:gd name="connsiteY7" fmla="*/ 1464734 h 1485901"/>
                <a:gd name="connsiteX8" fmla="*/ 614185 w 1678869"/>
                <a:gd name="connsiteY8" fmla="*/ 1236133 h 1485901"/>
                <a:gd name="connsiteX9" fmla="*/ 918985 w 1678869"/>
                <a:gd name="connsiteY9" fmla="*/ 1236134 h 1485901"/>
                <a:gd name="connsiteX10" fmla="*/ 1069269 w 1678869"/>
                <a:gd name="connsiteY10" fmla="*/ 1447800 h 1485901"/>
                <a:gd name="connsiteX11" fmla="*/ 1223785 w 1678869"/>
                <a:gd name="connsiteY11" fmla="*/ 1159934 h 1485901"/>
                <a:gd name="connsiteX12" fmla="*/ 1526469 w 1678869"/>
                <a:gd name="connsiteY12" fmla="*/ 1143000 h 1485901"/>
                <a:gd name="connsiteX13" fmla="*/ 1465085 w 1678869"/>
                <a:gd name="connsiteY13" fmla="*/ 880534 h 1485901"/>
                <a:gd name="connsiteX14" fmla="*/ 1678869 w 1678869"/>
                <a:gd name="connsiteY14" fmla="*/ 762000 h 1485901"/>
                <a:gd name="connsiteX15" fmla="*/ 1465085 w 1678869"/>
                <a:gd name="connsiteY15" fmla="*/ 575733 h 1485901"/>
                <a:gd name="connsiteX16" fmla="*/ 1526469 w 1678869"/>
                <a:gd name="connsiteY16" fmla="*/ 228600 h 1485901"/>
                <a:gd name="connsiteX17" fmla="*/ 1236485 w 1678869"/>
                <a:gd name="connsiteY17" fmla="*/ 347133 h 1485901"/>
                <a:gd name="connsiteX18" fmla="*/ 1223785 w 1678869"/>
                <a:gd name="connsiteY18" fmla="*/ 93133 h 1485901"/>
                <a:gd name="connsiteX19" fmla="*/ 1071385 w 1678869"/>
                <a:gd name="connsiteY19" fmla="*/ 245533 h 1485901"/>
                <a:gd name="connsiteX20" fmla="*/ 855485 w 1678869"/>
                <a:gd name="connsiteY20" fmla="*/ 270933 h 1485901"/>
                <a:gd name="connsiteX21" fmla="*/ 821014 w 1678869"/>
                <a:gd name="connsiteY21" fmla="*/ 267304 h 1485901"/>
                <a:gd name="connsiteX22" fmla="*/ 688269 w 1678869"/>
                <a:gd name="connsiteY22" fmla="*/ 0 h 1485901"/>
                <a:gd name="connsiteX0" fmla="*/ 688269 w 1678869"/>
                <a:gd name="connsiteY0" fmla="*/ 0 h 1485901"/>
                <a:gd name="connsiteX1" fmla="*/ 537985 w 1678869"/>
                <a:gd name="connsiteY1" fmla="*/ 397933 h 1485901"/>
                <a:gd name="connsiteX2" fmla="*/ 231069 w 1678869"/>
                <a:gd name="connsiteY2" fmla="*/ 381000 h 1485901"/>
                <a:gd name="connsiteX3" fmla="*/ 385586 w 1678869"/>
                <a:gd name="connsiteY3" fmla="*/ 550333 h 1485901"/>
                <a:gd name="connsiteX4" fmla="*/ 383469 w 1678869"/>
                <a:gd name="connsiteY4" fmla="*/ 838200 h 1485901"/>
                <a:gd name="connsiteX5" fmla="*/ 2469 w 1678869"/>
                <a:gd name="connsiteY5" fmla="*/ 914400 h 1485901"/>
                <a:gd name="connsiteX6" fmla="*/ 398285 w 1678869"/>
                <a:gd name="connsiteY6" fmla="*/ 1109133 h 1485901"/>
                <a:gd name="connsiteX7" fmla="*/ 309385 w 1678869"/>
                <a:gd name="connsiteY7" fmla="*/ 1464734 h 1485901"/>
                <a:gd name="connsiteX8" fmla="*/ 614185 w 1678869"/>
                <a:gd name="connsiteY8" fmla="*/ 1236133 h 1485901"/>
                <a:gd name="connsiteX9" fmla="*/ 918985 w 1678869"/>
                <a:gd name="connsiteY9" fmla="*/ 1236134 h 1485901"/>
                <a:gd name="connsiteX10" fmla="*/ 1145469 w 1678869"/>
                <a:gd name="connsiteY10" fmla="*/ 1447800 h 1485901"/>
                <a:gd name="connsiteX11" fmla="*/ 1223785 w 1678869"/>
                <a:gd name="connsiteY11" fmla="*/ 1159934 h 1485901"/>
                <a:gd name="connsiteX12" fmla="*/ 1526469 w 1678869"/>
                <a:gd name="connsiteY12" fmla="*/ 1143000 h 1485901"/>
                <a:gd name="connsiteX13" fmla="*/ 1465085 w 1678869"/>
                <a:gd name="connsiteY13" fmla="*/ 880534 h 1485901"/>
                <a:gd name="connsiteX14" fmla="*/ 1678869 w 1678869"/>
                <a:gd name="connsiteY14" fmla="*/ 762000 h 1485901"/>
                <a:gd name="connsiteX15" fmla="*/ 1465085 w 1678869"/>
                <a:gd name="connsiteY15" fmla="*/ 575733 h 1485901"/>
                <a:gd name="connsiteX16" fmla="*/ 1526469 w 1678869"/>
                <a:gd name="connsiteY16" fmla="*/ 228600 h 1485901"/>
                <a:gd name="connsiteX17" fmla="*/ 1236485 w 1678869"/>
                <a:gd name="connsiteY17" fmla="*/ 347133 h 1485901"/>
                <a:gd name="connsiteX18" fmla="*/ 1223785 w 1678869"/>
                <a:gd name="connsiteY18" fmla="*/ 93133 h 1485901"/>
                <a:gd name="connsiteX19" fmla="*/ 1071385 w 1678869"/>
                <a:gd name="connsiteY19" fmla="*/ 245533 h 1485901"/>
                <a:gd name="connsiteX20" fmla="*/ 855485 w 1678869"/>
                <a:gd name="connsiteY20" fmla="*/ 270933 h 1485901"/>
                <a:gd name="connsiteX21" fmla="*/ 821014 w 1678869"/>
                <a:gd name="connsiteY21" fmla="*/ 267304 h 1485901"/>
                <a:gd name="connsiteX22" fmla="*/ 688269 w 1678869"/>
                <a:gd name="connsiteY22" fmla="*/ 0 h 1485901"/>
                <a:gd name="connsiteX0" fmla="*/ 688269 w 1678869"/>
                <a:gd name="connsiteY0" fmla="*/ 0 h 1485901"/>
                <a:gd name="connsiteX1" fmla="*/ 537985 w 1678869"/>
                <a:gd name="connsiteY1" fmla="*/ 397933 h 1485901"/>
                <a:gd name="connsiteX2" fmla="*/ 231069 w 1678869"/>
                <a:gd name="connsiteY2" fmla="*/ 381000 h 1485901"/>
                <a:gd name="connsiteX3" fmla="*/ 385586 w 1678869"/>
                <a:gd name="connsiteY3" fmla="*/ 550333 h 1485901"/>
                <a:gd name="connsiteX4" fmla="*/ 383469 w 1678869"/>
                <a:gd name="connsiteY4" fmla="*/ 838200 h 1485901"/>
                <a:gd name="connsiteX5" fmla="*/ 2469 w 1678869"/>
                <a:gd name="connsiteY5" fmla="*/ 914400 h 1485901"/>
                <a:gd name="connsiteX6" fmla="*/ 398285 w 1678869"/>
                <a:gd name="connsiteY6" fmla="*/ 1109133 h 1485901"/>
                <a:gd name="connsiteX7" fmla="*/ 309385 w 1678869"/>
                <a:gd name="connsiteY7" fmla="*/ 1464734 h 1485901"/>
                <a:gd name="connsiteX8" fmla="*/ 614185 w 1678869"/>
                <a:gd name="connsiteY8" fmla="*/ 1236133 h 1485901"/>
                <a:gd name="connsiteX9" fmla="*/ 918985 w 1678869"/>
                <a:gd name="connsiteY9" fmla="*/ 1236134 h 1485901"/>
                <a:gd name="connsiteX10" fmla="*/ 1145469 w 1678869"/>
                <a:gd name="connsiteY10" fmla="*/ 1447800 h 1485901"/>
                <a:gd name="connsiteX11" fmla="*/ 1223785 w 1678869"/>
                <a:gd name="connsiteY11" fmla="*/ 1159934 h 1485901"/>
                <a:gd name="connsiteX12" fmla="*/ 1526469 w 1678869"/>
                <a:gd name="connsiteY12" fmla="*/ 1143000 h 1485901"/>
                <a:gd name="connsiteX13" fmla="*/ 1465085 w 1678869"/>
                <a:gd name="connsiteY13" fmla="*/ 880534 h 1485901"/>
                <a:gd name="connsiteX14" fmla="*/ 1678869 w 1678869"/>
                <a:gd name="connsiteY14" fmla="*/ 762000 h 1485901"/>
                <a:gd name="connsiteX15" fmla="*/ 1465085 w 1678869"/>
                <a:gd name="connsiteY15" fmla="*/ 575733 h 1485901"/>
                <a:gd name="connsiteX16" fmla="*/ 1526469 w 1678869"/>
                <a:gd name="connsiteY16" fmla="*/ 228600 h 1485901"/>
                <a:gd name="connsiteX17" fmla="*/ 1236485 w 1678869"/>
                <a:gd name="connsiteY17" fmla="*/ 347133 h 1485901"/>
                <a:gd name="connsiteX18" fmla="*/ 1223785 w 1678869"/>
                <a:gd name="connsiteY18" fmla="*/ 93133 h 1485901"/>
                <a:gd name="connsiteX19" fmla="*/ 1071385 w 1678869"/>
                <a:gd name="connsiteY19" fmla="*/ 245533 h 1485901"/>
                <a:gd name="connsiteX20" fmla="*/ 855485 w 1678869"/>
                <a:gd name="connsiteY20" fmla="*/ 270933 h 1485901"/>
                <a:gd name="connsiteX21" fmla="*/ 821014 w 1678869"/>
                <a:gd name="connsiteY21" fmla="*/ 267304 h 1485901"/>
                <a:gd name="connsiteX22" fmla="*/ 688269 w 1678869"/>
                <a:gd name="connsiteY22" fmla="*/ 0 h 1485901"/>
                <a:gd name="connsiteX0" fmla="*/ 688269 w 1678869"/>
                <a:gd name="connsiteY0" fmla="*/ 0 h 1485901"/>
                <a:gd name="connsiteX1" fmla="*/ 537985 w 1678869"/>
                <a:gd name="connsiteY1" fmla="*/ 397933 h 1485901"/>
                <a:gd name="connsiteX2" fmla="*/ 231069 w 1678869"/>
                <a:gd name="connsiteY2" fmla="*/ 381000 h 1485901"/>
                <a:gd name="connsiteX3" fmla="*/ 385586 w 1678869"/>
                <a:gd name="connsiteY3" fmla="*/ 550333 h 1485901"/>
                <a:gd name="connsiteX4" fmla="*/ 383469 w 1678869"/>
                <a:gd name="connsiteY4" fmla="*/ 838200 h 1485901"/>
                <a:gd name="connsiteX5" fmla="*/ 2469 w 1678869"/>
                <a:gd name="connsiteY5" fmla="*/ 914400 h 1485901"/>
                <a:gd name="connsiteX6" fmla="*/ 398285 w 1678869"/>
                <a:gd name="connsiteY6" fmla="*/ 1109133 h 1485901"/>
                <a:gd name="connsiteX7" fmla="*/ 309385 w 1678869"/>
                <a:gd name="connsiteY7" fmla="*/ 1464734 h 1485901"/>
                <a:gd name="connsiteX8" fmla="*/ 614185 w 1678869"/>
                <a:gd name="connsiteY8" fmla="*/ 1236133 h 1485901"/>
                <a:gd name="connsiteX9" fmla="*/ 918985 w 1678869"/>
                <a:gd name="connsiteY9" fmla="*/ 1236134 h 1485901"/>
                <a:gd name="connsiteX10" fmla="*/ 1145469 w 1678869"/>
                <a:gd name="connsiteY10" fmla="*/ 1447800 h 1485901"/>
                <a:gd name="connsiteX11" fmla="*/ 1223785 w 1678869"/>
                <a:gd name="connsiteY11" fmla="*/ 1159934 h 1485901"/>
                <a:gd name="connsiteX12" fmla="*/ 1526469 w 1678869"/>
                <a:gd name="connsiteY12" fmla="*/ 1143000 h 1485901"/>
                <a:gd name="connsiteX13" fmla="*/ 1465085 w 1678869"/>
                <a:gd name="connsiteY13" fmla="*/ 880534 h 1485901"/>
                <a:gd name="connsiteX14" fmla="*/ 1678869 w 1678869"/>
                <a:gd name="connsiteY14" fmla="*/ 762000 h 1485901"/>
                <a:gd name="connsiteX15" fmla="*/ 1465085 w 1678869"/>
                <a:gd name="connsiteY15" fmla="*/ 575733 h 1485901"/>
                <a:gd name="connsiteX16" fmla="*/ 1526469 w 1678869"/>
                <a:gd name="connsiteY16" fmla="*/ 228600 h 1485901"/>
                <a:gd name="connsiteX17" fmla="*/ 1236485 w 1678869"/>
                <a:gd name="connsiteY17" fmla="*/ 347133 h 1485901"/>
                <a:gd name="connsiteX18" fmla="*/ 1223785 w 1678869"/>
                <a:gd name="connsiteY18" fmla="*/ 93133 h 1485901"/>
                <a:gd name="connsiteX19" fmla="*/ 1071385 w 1678869"/>
                <a:gd name="connsiteY19" fmla="*/ 245533 h 1485901"/>
                <a:gd name="connsiteX20" fmla="*/ 855485 w 1678869"/>
                <a:gd name="connsiteY20" fmla="*/ 270933 h 1485901"/>
                <a:gd name="connsiteX21" fmla="*/ 821014 w 1678869"/>
                <a:gd name="connsiteY21" fmla="*/ 267304 h 1485901"/>
                <a:gd name="connsiteX22" fmla="*/ 688269 w 1678869"/>
                <a:gd name="connsiteY22" fmla="*/ 0 h 1485901"/>
                <a:gd name="connsiteX0" fmla="*/ 688269 w 1678869"/>
                <a:gd name="connsiteY0" fmla="*/ 0 h 1485901"/>
                <a:gd name="connsiteX1" fmla="*/ 537985 w 1678869"/>
                <a:gd name="connsiteY1" fmla="*/ 397933 h 1485901"/>
                <a:gd name="connsiteX2" fmla="*/ 231069 w 1678869"/>
                <a:gd name="connsiteY2" fmla="*/ 381000 h 1485901"/>
                <a:gd name="connsiteX3" fmla="*/ 385586 w 1678869"/>
                <a:gd name="connsiteY3" fmla="*/ 550333 h 1485901"/>
                <a:gd name="connsiteX4" fmla="*/ 383469 w 1678869"/>
                <a:gd name="connsiteY4" fmla="*/ 838200 h 1485901"/>
                <a:gd name="connsiteX5" fmla="*/ 2469 w 1678869"/>
                <a:gd name="connsiteY5" fmla="*/ 914400 h 1485901"/>
                <a:gd name="connsiteX6" fmla="*/ 398285 w 1678869"/>
                <a:gd name="connsiteY6" fmla="*/ 1109133 h 1485901"/>
                <a:gd name="connsiteX7" fmla="*/ 309385 w 1678869"/>
                <a:gd name="connsiteY7" fmla="*/ 1464734 h 1485901"/>
                <a:gd name="connsiteX8" fmla="*/ 614185 w 1678869"/>
                <a:gd name="connsiteY8" fmla="*/ 1236133 h 1485901"/>
                <a:gd name="connsiteX9" fmla="*/ 918985 w 1678869"/>
                <a:gd name="connsiteY9" fmla="*/ 1236134 h 1485901"/>
                <a:gd name="connsiteX10" fmla="*/ 1145469 w 1678869"/>
                <a:gd name="connsiteY10" fmla="*/ 1447800 h 1485901"/>
                <a:gd name="connsiteX11" fmla="*/ 1223785 w 1678869"/>
                <a:gd name="connsiteY11" fmla="*/ 1159934 h 1485901"/>
                <a:gd name="connsiteX12" fmla="*/ 1526469 w 1678869"/>
                <a:gd name="connsiteY12" fmla="*/ 1143000 h 1485901"/>
                <a:gd name="connsiteX13" fmla="*/ 1465085 w 1678869"/>
                <a:gd name="connsiteY13" fmla="*/ 880534 h 1485901"/>
                <a:gd name="connsiteX14" fmla="*/ 1678869 w 1678869"/>
                <a:gd name="connsiteY14" fmla="*/ 762000 h 1485901"/>
                <a:gd name="connsiteX15" fmla="*/ 1465085 w 1678869"/>
                <a:gd name="connsiteY15" fmla="*/ 575733 h 1485901"/>
                <a:gd name="connsiteX16" fmla="*/ 1526469 w 1678869"/>
                <a:gd name="connsiteY16" fmla="*/ 228600 h 1485901"/>
                <a:gd name="connsiteX17" fmla="*/ 1236485 w 1678869"/>
                <a:gd name="connsiteY17" fmla="*/ 347133 h 1485901"/>
                <a:gd name="connsiteX18" fmla="*/ 1223785 w 1678869"/>
                <a:gd name="connsiteY18" fmla="*/ 93133 h 1485901"/>
                <a:gd name="connsiteX19" fmla="*/ 1071385 w 1678869"/>
                <a:gd name="connsiteY19" fmla="*/ 245533 h 1485901"/>
                <a:gd name="connsiteX20" fmla="*/ 855485 w 1678869"/>
                <a:gd name="connsiteY20" fmla="*/ 270933 h 1485901"/>
                <a:gd name="connsiteX21" fmla="*/ 821014 w 1678869"/>
                <a:gd name="connsiteY21" fmla="*/ 267304 h 1485901"/>
                <a:gd name="connsiteX22" fmla="*/ 688269 w 1678869"/>
                <a:gd name="connsiteY22" fmla="*/ 0 h 1485901"/>
                <a:gd name="connsiteX0" fmla="*/ 688269 w 1678869"/>
                <a:gd name="connsiteY0" fmla="*/ 0 h 1485901"/>
                <a:gd name="connsiteX1" fmla="*/ 537985 w 1678869"/>
                <a:gd name="connsiteY1" fmla="*/ 397933 h 1485901"/>
                <a:gd name="connsiteX2" fmla="*/ 231069 w 1678869"/>
                <a:gd name="connsiteY2" fmla="*/ 381000 h 1485901"/>
                <a:gd name="connsiteX3" fmla="*/ 385586 w 1678869"/>
                <a:gd name="connsiteY3" fmla="*/ 550333 h 1485901"/>
                <a:gd name="connsiteX4" fmla="*/ 383469 w 1678869"/>
                <a:gd name="connsiteY4" fmla="*/ 838200 h 1485901"/>
                <a:gd name="connsiteX5" fmla="*/ 2469 w 1678869"/>
                <a:gd name="connsiteY5" fmla="*/ 914400 h 1485901"/>
                <a:gd name="connsiteX6" fmla="*/ 398285 w 1678869"/>
                <a:gd name="connsiteY6" fmla="*/ 1109133 h 1485901"/>
                <a:gd name="connsiteX7" fmla="*/ 309385 w 1678869"/>
                <a:gd name="connsiteY7" fmla="*/ 1464734 h 1485901"/>
                <a:gd name="connsiteX8" fmla="*/ 614185 w 1678869"/>
                <a:gd name="connsiteY8" fmla="*/ 1236133 h 1485901"/>
                <a:gd name="connsiteX9" fmla="*/ 918985 w 1678869"/>
                <a:gd name="connsiteY9" fmla="*/ 1236134 h 1485901"/>
                <a:gd name="connsiteX10" fmla="*/ 1145469 w 1678869"/>
                <a:gd name="connsiteY10" fmla="*/ 1447800 h 1485901"/>
                <a:gd name="connsiteX11" fmla="*/ 1223785 w 1678869"/>
                <a:gd name="connsiteY11" fmla="*/ 1159934 h 1485901"/>
                <a:gd name="connsiteX12" fmla="*/ 1526469 w 1678869"/>
                <a:gd name="connsiteY12" fmla="*/ 1143000 h 1485901"/>
                <a:gd name="connsiteX13" fmla="*/ 1465085 w 1678869"/>
                <a:gd name="connsiteY13" fmla="*/ 880534 h 1485901"/>
                <a:gd name="connsiteX14" fmla="*/ 1678869 w 1678869"/>
                <a:gd name="connsiteY14" fmla="*/ 762000 h 1485901"/>
                <a:gd name="connsiteX15" fmla="*/ 1465085 w 1678869"/>
                <a:gd name="connsiteY15" fmla="*/ 575733 h 1485901"/>
                <a:gd name="connsiteX16" fmla="*/ 1526469 w 1678869"/>
                <a:gd name="connsiteY16" fmla="*/ 228600 h 1485901"/>
                <a:gd name="connsiteX17" fmla="*/ 1236485 w 1678869"/>
                <a:gd name="connsiteY17" fmla="*/ 347133 h 1485901"/>
                <a:gd name="connsiteX18" fmla="*/ 1223785 w 1678869"/>
                <a:gd name="connsiteY18" fmla="*/ 93133 h 1485901"/>
                <a:gd name="connsiteX19" fmla="*/ 1071385 w 1678869"/>
                <a:gd name="connsiteY19" fmla="*/ 245533 h 1485901"/>
                <a:gd name="connsiteX20" fmla="*/ 855485 w 1678869"/>
                <a:gd name="connsiteY20" fmla="*/ 270933 h 1485901"/>
                <a:gd name="connsiteX21" fmla="*/ 821014 w 1678869"/>
                <a:gd name="connsiteY21" fmla="*/ 267304 h 1485901"/>
                <a:gd name="connsiteX22" fmla="*/ 688269 w 1678869"/>
                <a:gd name="connsiteY22" fmla="*/ 0 h 1485901"/>
                <a:gd name="connsiteX0" fmla="*/ 688269 w 1678869"/>
                <a:gd name="connsiteY0" fmla="*/ 0 h 1485901"/>
                <a:gd name="connsiteX1" fmla="*/ 537985 w 1678869"/>
                <a:gd name="connsiteY1" fmla="*/ 397933 h 1485901"/>
                <a:gd name="connsiteX2" fmla="*/ 231069 w 1678869"/>
                <a:gd name="connsiteY2" fmla="*/ 381000 h 1485901"/>
                <a:gd name="connsiteX3" fmla="*/ 385586 w 1678869"/>
                <a:gd name="connsiteY3" fmla="*/ 550333 h 1485901"/>
                <a:gd name="connsiteX4" fmla="*/ 383469 w 1678869"/>
                <a:gd name="connsiteY4" fmla="*/ 838200 h 1485901"/>
                <a:gd name="connsiteX5" fmla="*/ 2469 w 1678869"/>
                <a:gd name="connsiteY5" fmla="*/ 914400 h 1485901"/>
                <a:gd name="connsiteX6" fmla="*/ 398285 w 1678869"/>
                <a:gd name="connsiteY6" fmla="*/ 1109133 h 1485901"/>
                <a:gd name="connsiteX7" fmla="*/ 309385 w 1678869"/>
                <a:gd name="connsiteY7" fmla="*/ 1464734 h 1485901"/>
                <a:gd name="connsiteX8" fmla="*/ 614185 w 1678869"/>
                <a:gd name="connsiteY8" fmla="*/ 1236133 h 1485901"/>
                <a:gd name="connsiteX9" fmla="*/ 918985 w 1678869"/>
                <a:gd name="connsiteY9" fmla="*/ 1236134 h 1485901"/>
                <a:gd name="connsiteX10" fmla="*/ 1145469 w 1678869"/>
                <a:gd name="connsiteY10" fmla="*/ 1447800 h 1485901"/>
                <a:gd name="connsiteX11" fmla="*/ 1223785 w 1678869"/>
                <a:gd name="connsiteY11" fmla="*/ 1159934 h 1485901"/>
                <a:gd name="connsiteX12" fmla="*/ 1526469 w 1678869"/>
                <a:gd name="connsiteY12" fmla="*/ 1143000 h 1485901"/>
                <a:gd name="connsiteX13" fmla="*/ 1465085 w 1678869"/>
                <a:gd name="connsiteY13" fmla="*/ 880534 h 1485901"/>
                <a:gd name="connsiteX14" fmla="*/ 1678869 w 1678869"/>
                <a:gd name="connsiteY14" fmla="*/ 762000 h 1485901"/>
                <a:gd name="connsiteX15" fmla="*/ 1465085 w 1678869"/>
                <a:gd name="connsiteY15" fmla="*/ 575733 h 1485901"/>
                <a:gd name="connsiteX16" fmla="*/ 1526469 w 1678869"/>
                <a:gd name="connsiteY16" fmla="*/ 228600 h 1485901"/>
                <a:gd name="connsiteX17" fmla="*/ 1236485 w 1678869"/>
                <a:gd name="connsiteY17" fmla="*/ 347133 h 1485901"/>
                <a:gd name="connsiteX18" fmla="*/ 1223785 w 1678869"/>
                <a:gd name="connsiteY18" fmla="*/ 93133 h 1485901"/>
                <a:gd name="connsiteX19" fmla="*/ 1071385 w 1678869"/>
                <a:gd name="connsiteY19" fmla="*/ 245533 h 1485901"/>
                <a:gd name="connsiteX20" fmla="*/ 855485 w 1678869"/>
                <a:gd name="connsiteY20" fmla="*/ 270933 h 1485901"/>
                <a:gd name="connsiteX21" fmla="*/ 821014 w 1678869"/>
                <a:gd name="connsiteY21" fmla="*/ 267304 h 1485901"/>
                <a:gd name="connsiteX22" fmla="*/ 688269 w 1678869"/>
                <a:gd name="connsiteY22" fmla="*/ 0 h 1485901"/>
                <a:gd name="connsiteX0" fmla="*/ 688269 w 1678869"/>
                <a:gd name="connsiteY0" fmla="*/ 0 h 1485901"/>
                <a:gd name="connsiteX1" fmla="*/ 537985 w 1678869"/>
                <a:gd name="connsiteY1" fmla="*/ 397933 h 1485901"/>
                <a:gd name="connsiteX2" fmla="*/ 231069 w 1678869"/>
                <a:gd name="connsiteY2" fmla="*/ 381000 h 1485901"/>
                <a:gd name="connsiteX3" fmla="*/ 385586 w 1678869"/>
                <a:gd name="connsiteY3" fmla="*/ 550333 h 1485901"/>
                <a:gd name="connsiteX4" fmla="*/ 383469 w 1678869"/>
                <a:gd name="connsiteY4" fmla="*/ 838200 h 1485901"/>
                <a:gd name="connsiteX5" fmla="*/ 2469 w 1678869"/>
                <a:gd name="connsiteY5" fmla="*/ 914400 h 1485901"/>
                <a:gd name="connsiteX6" fmla="*/ 398285 w 1678869"/>
                <a:gd name="connsiteY6" fmla="*/ 1109133 h 1485901"/>
                <a:gd name="connsiteX7" fmla="*/ 309385 w 1678869"/>
                <a:gd name="connsiteY7" fmla="*/ 1464734 h 1485901"/>
                <a:gd name="connsiteX8" fmla="*/ 614185 w 1678869"/>
                <a:gd name="connsiteY8" fmla="*/ 1236133 h 1485901"/>
                <a:gd name="connsiteX9" fmla="*/ 918985 w 1678869"/>
                <a:gd name="connsiteY9" fmla="*/ 1236134 h 1485901"/>
                <a:gd name="connsiteX10" fmla="*/ 1145469 w 1678869"/>
                <a:gd name="connsiteY10" fmla="*/ 1447800 h 1485901"/>
                <a:gd name="connsiteX11" fmla="*/ 1223785 w 1678869"/>
                <a:gd name="connsiteY11" fmla="*/ 1159934 h 1485901"/>
                <a:gd name="connsiteX12" fmla="*/ 1526469 w 1678869"/>
                <a:gd name="connsiteY12" fmla="*/ 1143000 h 1485901"/>
                <a:gd name="connsiteX13" fmla="*/ 1465085 w 1678869"/>
                <a:gd name="connsiteY13" fmla="*/ 880534 h 1485901"/>
                <a:gd name="connsiteX14" fmla="*/ 1678869 w 1678869"/>
                <a:gd name="connsiteY14" fmla="*/ 762000 h 1485901"/>
                <a:gd name="connsiteX15" fmla="*/ 1465085 w 1678869"/>
                <a:gd name="connsiteY15" fmla="*/ 575733 h 1485901"/>
                <a:gd name="connsiteX16" fmla="*/ 1526469 w 1678869"/>
                <a:gd name="connsiteY16" fmla="*/ 228600 h 1485901"/>
                <a:gd name="connsiteX17" fmla="*/ 1236485 w 1678869"/>
                <a:gd name="connsiteY17" fmla="*/ 347133 h 1485901"/>
                <a:gd name="connsiteX18" fmla="*/ 1223785 w 1678869"/>
                <a:gd name="connsiteY18" fmla="*/ 93133 h 1485901"/>
                <a:gd name="connsiteX19" fmla="*/ 1071385 w 1678869"/>
                <a:gd name="connsiteY19" fmla="*/ 245533 h 1485901"/>
                <a:gd name="connsiteX20" fmla="*/ 855485 w 1678869"/>
                <a:gd name="connsiteY20" fmla="*/ 270933 h 1485901"/>
                <a:gd name="connsiteX21" fmla="*/ 821014 w 1678869"/>
                <a:gd name="connsiteY21" fmla="*/ 267304 h 1485901"/>
                <a:gd name="connsiteX22" fmla="*/ 688269 w 1678869"/>
                <a:gd name="connsiteY22" fmla="*/ 0 h 1485901"/>
                <a:gd name="connsiteX0" fmla="*/ 688269 w 1678869"/>
                <a:gd name="connsiteY0" fmla="*/ 0 h 1485901"/>
                <a:gd name="connsiteX1" fmla="*/ 537985 w 1678869"/>
                <a:gd name="connsiteY1" fmla="*/ 397933 h 1485901"/>
                <a:gd name="connsiteX2" fmla="*/ 231069 w 1678869"/>
                <a:gd name="connsiteY2" fmla="*/ 381000 h 1485901"/>
                <a:gd name="connsiteX3" fmla="*/ 385586 w 1678869"/>
                <a:gd name="connsiteY3" fmla="*/ 550333 h 1485901"/>
                <a:gd name="connsiteX4" fmla="*/ 383469 w 1678869"/>
                <a:gd name="connsiteY4" fmla="*/ 838200 h 1485901"/>
                <a:gd name="connsiteX5" fmla="*/ 2469 w 1678869"/>
                <a:gd name="connsiteY5" fmla="*/ 914400 h 1485901"/>
                <a:gd name="connsiteX6" fmla="*/ 398285 w 1678869"/>
                <a:gd name="connsiteY6" fmla="*/ 1109133 h 1485901"/>
                <a:gd name="connsiteX7" fmla="*/ 309385 w 1678869"/>
                <a:gd name="connsiteY7" fmla="*/ 1464734 h 1485901"/>
                <a:gd name="connsiteX8" fmla="*/ 614185 w 1678869"/>
                <a:gd name="connsiteY8" fmla="*/ 1236133 h 1485901"/>
                <a:gd name="connsiteX9" fmla="*/ 918985 w 1678869"/>
                <a:gd name="connsiteY9" fmla="*/ 1236134 h 1485901"/>
                <a:gd name="connsiteX10" fmla="*/ 1145469 w 1678869"/>
                <a:gd name="connsiteY10" fmla="*/ 1447800 h 1485901"/>
                <a:gd name="connsiteX11" fmla="*/ 1223785 w 1678869"/>
                <a:gd name="connsiteY11" fmla="*/ 1159934 h 1485901"/>
                <a:gd name="connsiteX12" fmla="*/ 1526469 w 1678869"/>
                <a:gd name="connsiteY12" fmla="*/ 1143000 h 1485901"/>
                <a:gd name="connsiteX13" fmla="*/ 1465085 w 1678869"/>
                <a:gd name="connsiteY13" fmla="*/ 880534 h 1485901"/>
                <a:gd name="connsiteX14" fmla="*/ 1678869 w 1678869"/>
                <a:gd name="connsiteY14" fmla="*/ 762000 h 1485901"/>
                <a:gd name="connsiteX15" fmla="*/ 1465085 w 1678869"/>
                <a:gd name="connsiteY15" fmla="*/ 575733 h 1485901"/>
                <a:gd name="connsiteX16" fmla="*/ 1511229 w 1678869"/>
                <a:gd name="connsiteY16" fmla="*/ 631371 h 1485901"/>
                <a:gd name="connsiteX17" fmla="*/ 1526469 w 1678869"/>
                <a:gd name="connsiteY17" fmla="*/ 228600 h 1485901"/>
                <a:gd name="connsiteX18" fmla="*/ 1236485 w 1678869"/>
                <a:gd name="connsiteY18" fmla="*/ 347133 h 1485901"/>
                <a:gd name="connsiteX19" fmla="*/ 1223785 w 1678869"/>
                <a:gd name="connsiteY19" fmla="*/ 93133 h 1485901"/>
                <a:gd name="connsiteX20" fmla="*/ 1071385 w 1678869"/>
                <a:gd name="connsiteY20" fmla="*/ 245533 h 1485901"/>
                <a:gd name="connsiteX21" fmla="*/ 855485 w 1678869"/>
                <a:gd name="connsiteY21" fmla="*/ 270933 h 1485901"/>
                <a:gd name="connsiteX22" fmla="*/ 821014 w 1678869"/>
                <a:gd name="connsiteY22" fmla="*/ 267304 h 1485901"/>
                <a:gd name="connsiteX23" fmla="*/ 688269 w 1678869"/>
                <a:gd name="connsiteY23" fmla="*/ 0 h 1485901"/>
                <a:gd name="connsiteX0" fmla="*/ 688269 w 1678869"/>
                <a:gd name="connsiteY0" fmla="*/ 0 h 1485901"/>
                <a:gd name="connsiteX1" fmla="*/ 537985 w 1678869"/>
                <a:gd name="connsiteY1" fmla="*/ 397933 h 1485901"/>
                <a:gd name="connsiteX2" fmla="*/ 231069 w 1678869"/>
                <a:gd name="connsiteY2" fmla="*/ 381000 h 1485901"/>
                <a:gd name="connsiteX3" fmla="*/ 385586 w 1678869"/>
                <a:gd name="connsiteY3" fmla="*/ 550333 h 1485901"/>
                <a:gd name="connsiteX4" fmla="*/ 383469 w 1678869"/>
                <a:gd name="connsiteY4" fmla="*/ 838200 h 1485901"/>
                <a:gd name="connsiteX5" fmla="*/ 2469 w 1678869"/>
                <a:gd name="connsiteY5" fmla="*/ 914400 h 1485901"/>
                <a:gd name="connsiteX6" fmla="*/ 398285 w 1678869"/>
                <a:gd name="connsiteY6" fmla="*/ 1109133 h 1485901"/>
                <a:gd name="connsiteX7" fmla="*/ 309385 w 1678869"/>
                <a:gd name="connsiteY7" fmla="*/ 1464734 h 1485901"/>
                <a:gd name="connsiteX8" fmla="*/ 614185 w 1678869"/>
                <a:gd name="connsiteY8" fmla="*/ 1236133 h 1485901"/>
                <a:gd name="connsiteX9" fmla="*/ 918985 w 1678869"/>
                <a:gd name="connsiteY9" fmla="*/ 1236134 h 1485901"/>
                <a:gd name="connsiteX10" fmla="*/ 1145469 w 1678869"/>
                <a:gd name="connsiteY10" fmla="*/ 1447800 h 1485901"/>
                <a:gd name="connsiteX11" fmla="*/ 1223785 w 1678869"/>
                <a:gd name="connsiteY11" fmla="*/ 1159934 h 1485901"/>
                <a:gd name="connsiteX12" fmla="*/ 1526469 w 1678869"/>
                <a:gd name="connsiteY12" fmla="*/ 1143000 h 1485901"/>
                <a:gd name="connsiteX13" fmla="*/ 1465085 w 1678869"/>
                <a:gd name="connsiteY13" fmla="*/ 880534 h 1485901"/>
                <a:gd name="connsiteX14" fmla="*/ 1678869 w 1678869"/>
                <a:gd name="connsiteY14" fmla="*/ 762000 h 1485901"/>
                <a:gd name="connsiteX15" fmla="*/ 1465085 w 1678869"/>
                <a:gd name="connsiteY15" fmla="*/ 575733 h 1485901"/>
                <a:gd name="connsiteX16" fmla="*/ 1374069 w 1678869"/>
                <a:gd name="connsiteY16" fmla="*/ 609600 h 1485901"/>
                <a:gd name="connsiteX17" fmla="*/ 1526469 w 1678869"/>
                <a:gd name="connsiteY17" fmla="*/ 228600 h 1485901"/>
                <a:gd name="connsiteX18" fmla="*/ 1236485 w 1678869"/>
                <a:gd name="connsiteY18" fmla="*/ 347133 h 1485901"/>
                <a:gd name="connsiteX19" fmla="*/ 1223785 w 1678869"/>
                <a:gd name="connsiteY19" fmla="*/ 93133 h 1485901"/>
                <a:gd name="connsiteX20" fmla="*/ 1071385 w 1678869"/>
                <a:gd name="connsiteY20" fmla="*/ 245533 h 1485901"/>
                <a:gd name="connsiteX21" fmla="*/ 855485 w 1678869"/>
                <a:gd name="connsiteY21" fmla="*/ 270933 h 1485901"/>
                <a:gd name="connsiteX22" fmla="*/ 821014 w 1678869"/>
                <a:gd name="connsiteY22" fmla="*/ 267304 h 1485901"/>
                <a:gd name="connsiteX23" fmla="*/ 688269 w 1678869"/>
                <a:gd name="connsiteY23" fmla="*/ 0 h 1485901"/>
                <a:gd name="connsiteX0" fmla="*/ 688269 w 1681338"/>
                <a:gd name="connsiteY0" fmla="*/ 0 h 1485901"/>
                <a:gd name="connsiteX1" fmla="*/ 537985 w 1681338"/>
                <a:gd name="connsiteY1" fmla="*/ 397933 h 1485901"/>
                <a:gd name="connsiteX2" fmla="*/ 231069 w 1681338"/>
                <a:gd name="connsiteY2" fmla="*/ 381000 h 1485901"/>
                <a:gd name="connsiteX3" fmla="*/ 385586 w 1681338"/>
                <a:gd name="connsiteY3" fmla="*/ 550333 h 1485901"/>
                <a:gd name="connsiteX4" fmla="*/ 383469 w 1681338"/>
                <a:gd name="connsiteY4" fmla="*/ 838200 h 1485901"/>
                <a:gd name="connsiteX5" fmla="*/ 2469 w 1681338"/>
                <a:gd name="connsiteY5" fmla="*/ 914400 h 1485901"/>
                <a:gd name="connsiteX6" fmla="*/ 398285 w 1681338"/>
                <a:gd name="connsiteY6" fmla="*/ 1109133 h 1485901"/>
                <a:gd name="connsiteX7" fmla="*/ 309385 w 1681338"/>
                <a:gd name="connsiteY7" fmla="*/ 1464734 h 1485901"/>
                <a:gd name="connsiteX8" fmla="*/ 614185 w 1681338"/>
                <a:gd name="connsiteY8" fmla="*/ 1236133 h 1485901"/>
                <a:gd name="connsiteX9" fmla="*/ 918985 w 1681338"/>
                <a:gd name="connsiteY9" fmla="*/ 1236134 h 1485901"/>
                <a:gd name="connsiteX10" fmla="*/ 1145469 w 1681338"/>
                <a:gd name="connsiteY10" fmla="*/ 1447800 h 1485901"/>
                <a:gd name="connsiteX11" fmla="*/ 1223785 w 1681338"/>
                <a:gd name="connsiteY11" fmla="*/ 1159934 h 1485901"/>
                <a:gd name="connsiteX12" fmla="*/ 1526469 w 1681338"/>
                <a:gd name="connsiteY12" fmla="*/ 1143000 h 1485901"/>
                <a:gd name="connsiteX13" fmla="*/ 1465085 w 1681338"/>
                <a:gd name="connsiteY13" fmla="*/ 880534 h 1485901"/>
                <a:gd name="connsiteX14" fmla="*/ 1678869 w 1681338"/>
                <a:gd name="connsiteY14" fmla="*/ 762000 h 1485901"/>
                <a:gd name="connsiteX15" fmla="*/ 1450269 w 1681338"/>
                <a:gd name="connsiteY15" fmla="*/ 762000 h 1485901"/>
                <a:gd name="connsiteX16" fmla="*/ 1374069 w 1681338"/>
                <a:gd name="connsiteY16" fmla="*/ 609600 h 1485901"/>
                <a:gd name="connsiteX17" fmla="*/ 1526469 w 1681338"/>
                <a:gd name="connsiteY17" fmla="*/ 228600 h 1485901"/>
                <a:gd name="connsiteX18" fmla="*/ 1236485 w 1681338"/>
                <a:gd name="connsiteY18" fmla="*/ 347133 h 1485901"/>
                <a:gd name="connsiteX19" fmla="*/ 1223785 w 1681338"/>
                <a:gd name="connsiteY19" fmla="*/ 93133 h 1485901"/>
                <a:gd name="connsiteX20" fmla="*/ 1071385 w 1681338"/>
                <a:gd name="connsiteY20" fmla="*/ 245533 h 1485901"/>
                <a:gd name="connsiteX21" fmla="*/ 855485 w 1681338"/>
                <a:gd name="connsiteY21" fmla="*/ 270933 h 1485901"/>
                <a:gd name="connsiteX22" fmla="*/ 821014 w 1681338"/>
                <a:gd name="connsiteY22" fmla="*/ 267304 h 1485901"/>
                <a:gd name="connsiteX23" fmla="*/ 688269 w 1681338"/>
                <a:gd name="connsiteY23" fmla="*/ 0 h 1485901"/>
                <a:gd name="connsiteX0" fmla="*/ 688269 w 1681338"/>
                <a:gd name="connsiteY0" fmla="*/ 0 h 1485901"/>
                <a:gd name="connsiteX1" fmla="*/ 537985 w 1681338"/>
                <a:gd name="connsiteY1" fmla="*/ 397933 h 1485901"/>
                <a:gd name="connsiteX2" fmla="*/ 231069 w 1681338"/>
                <a:gd name="connsiteY2" fmla="*/ 381000 h 1485901"/>
                <a:gd name="connsiteX3" fmla="*/ 385586 w 1681338"/>
                <a:gd name="connsiteY3" fmla="*/ 550333 h 1485901"/>
                <a:gd name="connsiteX4" fmla="*/ 383469 w 1681338"/>
                <a:gd name="connsiteY4" fmla="*/ 838200 h 1485901"/>
                <a:gd name="connsiteX5" fmla="*/ 2469 w 1681338"/>
                <a:gd name="connsiteY5" fmla="*/ 914400 h 1485901"/>
                <a:gd name="connsiteX6" fmla="*/ 398285 w 1681338"/>
                <a:gd name="connsiteY6" fmla="*/ 1109133 h 1485901"/>
                <a:gd name="connsiteX7" fmla="*/ 309385 w 1681338"/>
                <a:gd name="connsiteY7" fmla="*/ 1464734 h 1485901"/>
                <a:gd name="connsiteX8" fmla="*/ 614185 w 1681338"/>
                <a:gd name="connsiteY8" fmla="*/ 1236133 h 1485901"/>
                <a:gd name="connsiteX9" fmla="*/ 918985 w 1681338"/>
                <a:gd name="connsiteY9" fmla="*/ 1236134 h 1485901"/>
                <a:gd name="connsiteX10" fmla="*/ 1145469 w 1681338"/>
                <a:gd name="connsiteY10" fmla="*/ 1447800 h 1485901"/>
                <a:gd name="connsiteX11" fmla="*/ 1223785 w 1681338"/>
                <a:gd name="connsiteY11" fmla="*/ 1159934 h 1485901"/>
                <a:gd name="connsiteX12" fmla="*/ 1526469 w 1681338"/>
                <a:gd name="connsiteY12" fmla="*/ 1143000 h 1485901"/>
                <a:gd name="connsiteX13" fmla="*/ 1465085 w 1681338"/>
                <a:gd name="connsiteY13" fmla="*/ 880534 h 1485901"/>
                <a:gd name="connsiteX14" fmla="*/ 1678869 w 1681338"/>
                <a:gd name="connsiteY14" fmla="*/ 762000 h 1485901"/>
                <a:gd name="connsiteX15" fmla="*/ 1450269 w 1681338"/>
                <a:gd name="connsiteY15" fmla="*/ 762000 h 1485901"/>
                <a:gd name="connsiteX16" fmla="*/ 1374068 w 1681338"/>
                <a:gd name="connsiteY16" fmla="*/ 457200 h 1485901"/>
                <a:gd name="connsiteX17" fmla="*/ 1526469 w 1681338"/>
                <a:gd name="connsiteY17" fmla="*/ 228600 h 1485901"/>
                <a:gd name="connsiteX18" fmla="*/ 1236485 w 1681338"/>
                <a:gd name="connsiteY18" fmla="*/ 347133 h 1485901"/>
                <a:gd name="connsiteX19" fmla="*/ 1223785 w 1681338"/>
                <a:gd name="connsiteY19" fmla="*/ 93133 h 1485901"/>
                <a:gd name="connsiteX20" fmla="*/ 1071385 w 1681338"/>
                <a:gd name="connsiteY20" fmla="*/ 245533 h 1485901"/>
                <a:gd name="connsiteX21" fmla="*/ 855485 w 1681338"/>
                <a:gd name="connsiteY21" fmla="*/ 270933 h 1485901"/>
                <a:gd name="connsiteX22" fmla="*/ 821014 w 1681338"/>
                <a:gd name="connsiteY22" fmla="*/ 267304 h 1485901"/>
                <a:gd name="connsiteX23" fmla="*/ 688269 w 1681338"/>
                <a:gd name="connsiteY23" fmla="*/ 0 h 1485901"/>
                <a:gd name="connsiteX0" fmla="*/ 688269 w 1683515"/>
                <a:gd name="connsiteY0" fmla="*/ 0 h 1485901"/>
                <a:gd name="connsiteX1" fmla="*/ 537985 w 1683515"/>
                <a:gd name="connsiteY1" fmla="*/ 397933 h 1485901"/>
                <a:gd name="connsiteX2" fmla="*/ 231069 w 1683515"/>
                <a:gd name="connsiteY2" fmla="*/ 381000 h 1485901"/>
                <a:gd name="connsiteX3" fmla="*/ 385586 w 1683515"/>
                <a:gd name="connsiteY3" fmla="*/ 550333 h 1485901"/>
                <a:gd name="connsiteX4" fmla="*/ 383469 w 1683515"/>
                <a:gd name="connsiteY4" fmla="*/ 838200 h 1485901"/>
                <a:gd name="connsiteX5" fmla="*/ 2469 w 1683515"/>
                <a:gd name="connsiteY5" fmla="*/ 914400 h 1485901"/>
                <a:gd name="connsiteX6" fmla="*/ 398285 w 1683515"/>
                <a:gd name="connsiteY6" fmla="*/ 1109133 h 1485901"/>
                <a:gd name="connsiteX7" fmla="*/ 309385 w 1683515"/>
                <a:gd name="connsiteY7" fmla="*/ 1464734 h 1485901"/>
                <a:gd name="connsiteX8" fmla="*/ 614185 w 1683515"/>
                <a:gd name="connsiteY8" fmla="*/ 1236133 h 1485901"/>
                <a:gd name="connsiteX9" fmla="*/ 918985 w 1683515"/>
                <a:gd name="connsiteY9" fmla="*/ 1236134 h 1485901"/>
                <a:gd name="connsiteX10" fmla="*/ 1145469 w 1683515"/>
                <a:gd name="connsiteY10" fmla="*/ 1447800 h 1485901"/>
                <a:gd name="connsiteX11" fmla="*/ 1223785 w 1683515"/>
                <a:gd name="connsiteY11" fmla="*/ 1159934 h 1485901"/>
                <a:gd name="connsiteX12" fmla="*/ 1526469 w 1683515"/>
                <a:gd name="connsiteY12" fmla="*/ 1143000 h 1485901"/>
                <a:gd name="connsiteX13" fmla="*/ 1465085 w 1683515"/>
                <a:gd name="connsiteY13" fmla="*/ 880534 h 1485901"/>
                <a:gd name="connsiteX14" fmla="*/ 1678869 w 1683515"/>
                <a:gd name="connsiteY14" fmla="*/ 762000 h 1485901"/>
                <a:gd name="connsiteX15" fmla="*/ 1437206 w 1683515"/>
                <a:gd name="connsiteY15" fmla="*/ 644435 h 1485901"/>
                <a:gd name="connsiteX16" fmla="*/ 1374068 w 1683515"/>
                <a:gd name="connsiteY16" fmla="*/ 457200 h 1485901"/>
                <a:gd name="connsiteX17" fmla="*/ 1526469 w 1683515"/>
                <a:gd name="connsiteY17" fmla="*/ 228600 h 1485901"/>
                <a:gd name="connsiteX18" fmla="*/ 1236485 w 1683515"/>
                <a:gd name="connsiteY18" fmla="*/ 347133 h 1485901"/>
                <a:gd name="connsiteX19" fmla="*/ 1223785 w 1683515"/>
                <a:gd name="connsiteY19" fmla="*/ 93133 h 1485901"/>
                <a:gd name="connsiteX20" fmla="*/ 1071385 w 1683515"/>
                <a:gd name="connsiteY20" fmla="*/ 245533 h 1485901"/>
                <a:gd name="connsiteX21" fmla="*/ 855485 w 1683515"/>
                <a:gd name="connsiteY21" fmla="*/ 270933 h 1485901"/>
                <a:gd name="connsiteX22" fmla="*/ 821014 w 1683515"/>
                <a:gd name="connsiteY22" fmla="*/ 267304 h 1485901"/>
                <a:gd name="connsiteX23" fmla="*/ 688269 w 1683515"/>
                <a:gd name="connsiteY23" fmla="*/ 0 h 14859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683515" h="1485901">
                  <a:moveTo>
                    <a:pt x="688269" y="0"/>
                  </a:moveTo>
                  <a:cubicBezTo>
                    <a:pt x="571852" y="8467"/>
                    <a:pt x="616302" y="325966"/>
                    <a:pt x="537985" y="397933"/>
                  </a:cubicBezTo>
                  <a:cubicBezTo>
                    <a:pt x="482166" y="412568"/>
                    <a:pt x="256469" y="355600"/>
                    <a:pt x="231069" y="381000"/>
                  </a:cubicBezTo>
                  <a:cubicBezTo>
                    <a:pt x="205669" y="406400"/>
                    <a:pt x="360186" y="474133"/>
                    <a:pt x="385586" y="550333"/>
                  </a:cubicBezTo>
                  <a:cubicBezTo>
                    <a:pt x="410986" y="626533"/>
                    <a:pt x="447322" y="777522"/>
                    <a:pt x="383469" y="838200"/>
                  </a:cubicBezTo>
                  <a:cubicBezTo>
                    <a:pt x="319616" y="898878"/>
                    <a:pt x="0" y="869245"/>
                    <a:pt x="2469" y="914400"/>
                  </a:cubicBezTo>
                  <a:cubicBezTo>
                    <a:pt x="4938" y="959555"/>
                    <a:pt x="387410" y="994188"/>
                    <a:pt x="398285" y="1109133"/>
                  </a:cubicBezTo>
                  <a:cubicBezTo>
                    <a:pt x="435297" y="1154853"/>
                    <a:pt x="273402" y="1443567"/>
                    <a:pt x="309385" y="1464734"/>
                  </a:cubicBezTo>
                  <a:cubicBezTo>
                    <a:pt x="345368" y="1485901"/>
                    <a:pt x="512585" y="1274233"/>
                    <a:pt x="614185" y="1236133"/>
                  </a:cubicBezTo>
                  <a:cubicBezTo>
                    <a:pt x="715785" y="1198033"/>
                    <a:pt x="830438" y="1200856"/>
                    <a:pt x="918985" y="1236134"/>
                  </a:cubicBezTo>
                  <a:cubicBezTo>
                    <a:pt x="1007532" y="1271412"/>
                    <a:pt x="1094669" y="1460500"/>
                    <a:pt x="1145469" y="1447800"/>
                  </a:cubicBezTo>
                  <a:cubicBezTo>
                    <a:pt x="1196269" y="1435100"/>
                    <a:pt x="1160285" y="1210734"/>
                    <a:pt x="1223785" y="1159934"/>
                  </a:cubicBezTo>
                  <a:cubicBezTo>
                    <a:pt x="1287285" y="1109134"/>
                    <a:pt x="1486252" y="1189567"/>
                    <a:pt x="1526469" y="1143000"/>
                  </a:cubicBezTo>
                  <a:cubicBezTo>
                    <a:pt x="1566686" y="1096433"/>
                    <a:pt x="1439685" y="944034"/>
                    <a:pt x="1465085" y="880534"/>
                  </a:cubicBezTo>
                  <a:cubicBezTo>
                    <a:pt x="1490485" y="817034"/>
                    <a:pt x="1683515" y="801350"/>
                    <a:pt x="1678869" y="762000"/>
                  </a:cubicBezTo>
                  <a:cubicBezTo>
                    <a:pt x="1674223" y="722650"/>
                    <a:pt x="1488006" y="695235"/>
                    <a:pt x="1437206" y="644435"/>
                  </a:cubicBezTo>
                  <a:cubicBezTo>
                    <a:pt x="1386406" y="593635"/>
                    <a:pt x="1359191" y="526506"/>
                    <a:pt x="1374068" y="457200"/>
                  </a:cubicBezTo>
                  <a:cubicBezTo>
                    <a:pt x="1388945" y="387894"/>
                    <a:pt x="1549400" y="246945"/>
                    <a:pt x="1526469" y="228600"/>
                  </a:cubicBezTo>
                  <a:cubicBezTo>
                    <a:pt x="1503539" y="210256"/>
                    <a:pt x="1286932" y="369711"/>
                    <a:pt x="1236485" y="347133"/>
                  </a:cubicBezTo>
                  <a:cubicBezTo>
                    <a:pt x="1186038" y="324555"/>
                    <a:pt x="1251302" y="110066"/>
                    <a:pt x="1223785" y="93133"/>
                  </a:cubicBezTo>
                  <a:cubicBezTo>
                    <a:pt x="1196268" y="76200"/>
                    <a:pt x="1132768" y="215900"/>
                    <a:pt x="1071385" y="245533"/>
                  </a:cubicBezTo>
                  <a:cubicBezTo>
                    <a:pt x="1010002" y="275166"/>
                    <a:pt x="897214" y="267304"/>
                    <a:pt x="855485" y="270933"/>
                  </a:cubicBezTo>
                  <a:cubicBezTo>
                    <a:pt x="813756" y="274562"/>
                    <a:pt x="828195" y="268060"/>
                    <a:pt x="821014" y="267304"/>
                  </a:cubicBezTo>
                  <a:lnTo>
                    <a:pt x="688269" y="0"/>
                  </a:lnTo>
                  <a:close/>
                </a:path>
              </a:pathLst>
            </a:custGeom>
            <a:solidFill>
              <a:schemeClr val="accent1">
                <a:alpha val="47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>
                <a:latin typeface="Trebuchet MS" panose="020B0603020202020204" pitchFamily="34" charset="0"/>
              </a:endParaRPr>
            </a:p>
          </p:txBody>
        </p:sp>
        <p:sp>
          <p:nvSpPr>
            <p:cNvPr id="72" name="Oval 243">
              <a:extLst>
                <a:ext uri="{FF2B5EF4-FFF2-40B4-BE49-F238E27FC236}">
                  <a16:creationId xmlns:a16="http://schemas.microsoft.com/office/drawing/2014/main" id="{C1A9716F-6669-2A68-8400-69F9EB540B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90600" y="609600"/>
              <a:ext cx="380647" cy="288146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>
                <a:latin typeface="Trebuchet MS" panose="020B0603020202020204" pitchFamily="34" charset="0"/>
              </a:endParaRPr>
            </a:p>
          </p:txBody>
        </p:sp>
      </p:grpSp>
      <p:grpSp>
        <p:nvGrpSpPr>
          <p:cNvPr id="73" name="Group 126">
            <a:extLst>
              <a:ext uri="{FF2B5EF4-FFF2-40B4-BE49-F238E27FC236}">
                <a16:creationId xmlns:a16="http://schemas.microsoft.com/office/drawing/2014/main" id="{511C1485-BABD-5FA5-037C-8A1594FFAA22}"/>
              </a:ext>
            </a:extLst>
          </p:cNvPr>
          <p:cNvGrpSpPr>
            <a:grpSpLocks/>
          </p:cNvGrpSpPr>
          <p:nvPr/>
        </p:nvGrpSpPr>
        <p:grpSpPr bwMode="auto">
          <a:xfrm>
            <a:off x="5159375" y="1412876"/>
            <a:ext cx="1441450" cy="1198563"/>
            <a:chOff x="304800" y="0"/>
            <a:chExt cx="1683515" cy="1485901"/>
          </a:xfrm>
        </p:grpSpPr>
        <p:sp>
          <p:nvSpPr>
            <p:cNvPr id="74" name="Freeform 26">
              <a:extLst>
                <a:ext uri="{FF2B5EF4-FFF2-40B4-BE49-F238E27FC236}">
                  <a16:creationId xmlns:a16="http://schemas.microsoft.com/office/drawing/2014/main" id="{BE76AAF0-9446-9552-6B68-BAD35BF4ED4A}"/>
                </a:ext>
              </a:extLst>
            </p:cNvPr>
            <p:cNvSpPr/>
            <p:nvPr/>
          </p:nvSpPr>
          <p:spPr>
            <a:xfrm>
              <a:off x="304800" y="0"/>
              <a:ext cx="1683515" cy="1485901"/>
            </a:xfrm>
            <a:custGeom>
              <a:avLst/>
              <a:gdLst>
                <a:gd name="connsiteX0" fmla="*/ 548640 w 1162594"/>
                <a:gd name="connsiteY0" fmla="*/ 21771 h 966651"/>
                <a:gd name="connsiteX1" fmla="*/ 91440 w 1162594"/>
                <a:gd name="connsiteY1" fmla="*/ 165462 h 966651"/>
                <a:gd name="connsiteX2" fmla="*/ 91440 w 1162594"/>
                <a:gd name="connsiteY2" fmla="*/ 361405 h 966651"/>
                <a:gd name="connsiteX3" fmla="*/ 65314 w 1162594"/>
                <a:gd name="connsiteY3" fmla="*/ 766354 h 966651"/>
                <a:gd name="connsiteX4" fmla="*/ 483326 w 1162594"/>
                <a:gd name="connsiteY4" fmla="*/ 962297 h 966651"/>
                <a:gd name="connsiteX5" fmla="*/ 1058091 w 1162594"/>
                <a:gd name="connsiteY5" fmla="*/ 792479 h 966651"/>
                <a:gd name="connsiteX6" fmla="*/ 1110343 w 1162594"/>
                <a:gd name="connsiteY6" fmla="*/ 322217 h 966651"/>
                <a:gd name="connsiteX7" fmla="*/ 1058091 w 1162594"/>
                <a:gd name="connsiteY7" fmla="*/ 126274 h 966651"/>
                <a:gd name="connsiteX8" fmla="*/ 849086 w 1162594"/>
                <a:gd name="connsiteY8" fmla="*/ 34834 h 966651"/>
                <a:gd name="connsiteX9" fmla="*/ 548640 w 1162594"/>
                <a:gd name="connsiteY9" fmla="*/ 21771 h 966651"/>
                <a:gd name="connsiteX0" fmla="*/ 644434 w 1258388"/>
                <a:gd name="connsiteY0" fmla="*/ 21771 h 966651"/>
                <a:gd name="connsiteX1" fmla="*/ 187234 w 1258388"/>
                <a:gd name="connsiteY1" fmla="*/ 165462 h 966651"/>
                <a:gd name="connsiteX2" fmla="*/ 4354 w 1258388"/>
                <a:gd name="connsiteY2" fmla="*/ 511628 h 966651"/>
                <a:gd name="connsiteX3" fmla="*/ 161108 w 1258388"/>
                <a:gd name="connsiteY3" fmla="*/ 766354 h 966651"/>
                <a:gd name="connsiteX4" fmla="*/ 579120 w 1258388"/>
                <a:gd name="connsiteY4" fmla="*/ 962297 h 966651"/>
                <a:gd name="connsiteX5" fmla="*/ 1153885 w 1258388"/>
                <a:gd name="connsiteY5" fmla="*/ 792479 h 966651"/>
                <a:gd name="connsiteX6" fmla="*/ 1206137 w 1258388"/>
                <a:gd name="connsiteY6" fmla="*/ 322217 h 966651"/>
                <a:gd name="connsiteX7" fmla="*/ 1153885 w 1258388"/>
                <a:gd name="connsiteY7" fmla="*/ 126274 h 966651"/>
                <a:gd name="connsiteX8" fmla="*/ 944880 w 1258388"/>
                <a:gd name="connsiteY8" fmla="*/ 34834 h 966651"/>
                <a:gd name="connsiteX9" fmla="*/ 644434 w 1258388"/>
                <a:gd name="connsiteY9" fmla="*/ 21771 h 966651"/>
                <a:gd name="connsiteX0" fmla="*/ 645160 w 1259114"/>
                <a:gd name="connsiteY0" fmla="*/ 21771 h 966288"/>
                <a:gd name="connsiteX1" fmla="*/ 187960 w 1259114"/>
                <a:gd name="connsiteY1" fmla="*/ 165462 h 966288"/>
                <a:gd name="connsiteX2" fmla="*/ 5080 w 1259114"/>
                <a:gd name="connsiteY2" fmla="*/ 511628 h 966288"/>
                <a:gd name="connsiteX3" fmla="*/ 157480 w 1259114"/>
                <a:gd name="connsiteY3" fmla="*/ 816428 h 966288"/>
                <a:gd name="connsiteX4" fmla="*/ 579846 w 1259114"/>
                <a:gd name="connsiteY4" fmla="*/ 962297 h 966288"/>
                <a:gd name="connsiteX5" fmla="*/ 1154611 w 1259114"/>
                <a:gd name="connsiteY5" fmla="*/ 792479 h 966288"/>
                <a:gd name="connsiteX6" fmla="*/ 1206863 w 1259114"/>
                <a:gd name="connsiteY6" fmla="*/ 322217 h 966288"/>
                <a:gd name="connsiteX7" fmla="*/ 1154611 w 1259114"/>
                <a:gd name="connsiteY7" fmla="*/ 126274 h 966288"/>
                <a:gd name="connsiteX8" fmla="*/ 945606 w 1259114"/>
                <a:gd name="connsiteY8" fmla="*/ 34834 h 966288"/>
                <a:gd name="connsiteX9" fmla="*/ 645160 w 1259114"/>
                <a:gd name="connsiteY9" fmla="*/ 21771 h 966288"/>
                <a:gd name="connsiteX0" fmla="*/ 645160 w 1253308"/>
                <a:gd name="connsiteY0" fmla="*/ 21771 h 972819"/>
                <a:gd name="connsiteX1" fmla="*/ 187960 w 1253308"/>
                <a:gd name="connsiteY1" fmla="*/ 165462 h 972819"/>
                <a:gd name="connsiteX2" fmla="*/ 5080 w 1253308"/>
                <a:gd name="connsiteY2" fmla="*/ 511628 h 972819"/>
                <a:gd name="connsiteX3" fmla="*/ 157480 w 1253308"/>
                <a:gd name="connsiteY3" fmla="*/ 816428 h 972819"/>
                <a:gd name="connsiteX4" fmla="*/ 614680 w 1253308"/>
                <a:gd name="connsiteY4" fmla="*/ 968828 h 972819"/>
                <a:gd name="connsiteX5" fmla="*/ 1154611 w 1253308"/>
                <a:gd name="connsiteY5" fmla="*/ 792479 h 972819"/>
                <a:gd name="connsiteX6" fmla="*/ 1206863 w 1253308"/>
                <a:gd name="connsiteY6" fmla="*/ 322217 h 972819"/>
                <a:gd name="connsiteX7" fmla="*/ 1154611 w 1253308"/>
                <a:gd name="connsiteY7" fmla="*/ 126274 h 972819"/>
                <a:gd name="connsiteX8" fmla="*/ 945606 w 1253308"/>
                <a:gd name="connsiteY8" fmla="*/ 34834 h 972819"/>
                <a:gd name="connsiteX9" fmla="*/ 645160 w 1253308"/>
                <a:gd name="connsiteY9" fmla="*/ 21771 h 972819"/>
                <a:gd name="connsiteX0" fmla="*/ 645160 w 1246777"/>
                <a:gd name="connsiteY0" fmla="*/ 21771 h 968828"/>
                <a:gd name="connsiteX1" fmla="*/ 187960 w 1246777"/>
                <a:gd name="connsiteY1" fmla="*/ 165462 h 968828"/>
                <a:gd name="connsiteX2" fmla="*/ 5080 w 1246777"/>
                <a:gd name="connsiteY2" fmla="*/ 511628 h 968828"/>
                <a:gd name="connsiteX3" fmla="*/ 157480 w 1246777"/>
                <a:gd name="connsiteY3" fmla="*/ 816428 h 968828"/>
                <a:gd name="connsiteX4" fmla="*/ 614680 w 1246777"/>
                <a:gd name="connsiteY4" fmla="*/ 968828 h 968828"/>
                <a:gd name="connsiteX5" fmla="*/ 1148080 w 1246777"/>
                <a:gd name="connsiteY5" fmla="*/ 816428 h 968828"/>
                <a:gd name="connsiteX6" fmla="*/ 1206863 w 1246777"/>
                <a:gd name="connsiteY6" fmla="*/ 322217 h 968828"/>
                <a:gd name="connsiteX7" fmla="*/ 1154611 w 1246777"/>
                <a:gd name="connsiteY7" fmla="*/ 126274 h 968828"/>
                <a:gd name="connsiteX8" fmla="*/ 945606 w 1246777"/>
                <a:gd name="connsiteY8" fmla="*/ 34834 h 968828"/>
                <a:gd name="connsiteX9" fmla="*/ 645160 w 1246777"/>
                <a:gd name="connsiteY9" fmla="*/ 21771 h 968828"/>
                <a:gd name="connsiteX0" fmla="*/ 645160 w 1249680"/>
                <a:gd name="connsiteY0" fmla="*/ 21771 h 968828"/>
                <a:gd name="connsiteX1" fmla="*/ 187960 w 1249680"/>
                <a:gd name="connsiteY1" fmla="*/ 165462 h 968828"/>
                <a:gd name="connsiteX2" fmla="*/ 5080 w 1249680"/>
                <a:gd name="connsiteY2" fmla="*/ 511628 h 968828"/>
                <a:gd name="connsiteX3" fmla="*/ 157480 w 1249680"/>
                <a:gd name="connsiteY3" fmla="*/ 816428 h 968828"/>
                <a:gd name="connsiteX4" fmla="*/ 614680 w 1249680"/>
                <a:gd name="connsiteY4" fmla="*/ 968828 h 968828"/>
                <a:gd name="connsiteX5" fmla="*/ 1148080 w 1249680"/>
                <a:gd name="connsiteY5" fmla="*/ 816428 h 968828"/>
                <a:gd name="connsiteX6" fmla="*/ 1224281 w 1249680"/>
                <a:gd name="connsiteY6" fmla="*/ 511628 h 968828"/>
                <a:gd name="connsiteX7" fmla="*/ 1154611 w 1249680"/>
                <a:gd name="connsiteY7" fmla="*/ 126274 h 968828"/>
                <a:gd name="connsiteX8" fmla="*/ 945606 w 1249680"/>
                <a:gd name="connsiteY8" fmla="*/ 34834 h 968828"/>
                <a:gd name="connsiteX9" fmla="*/ 645160 w 1249680"/>
                <a:gd name="connsiteY9" fmla="*/ 21771 h 968828"/>
                <a:gd name="connsiteX0" fmla="*/ 645160 w 1270726"/>
                <a:gd name="connsiteY0" fmla="*/ 30480 h 977537"/>
                <a:gd name="connsiteX1" fmla="*/ 187960 w 1270726"/>
                <a:gd name="connsiteY1" fmla="*/ 174171 h 977537"/>
                <a:gd name="connsiteX2" fmla="*/ 5080 w 1270726"/>
                <a:gd name="connsiteY2" fmla="*/ 520337 h 977537"/>
                <a:gd name="connsiteX3" fmla="*/ 157480 w 1270726"/>
                <a:gd name="connsiteY3" fmla="*/ 825137 h 977537"/>
                <a:gd name="connsiteX4" fmla="*/ 614680 w 1270726"/>
                <a:gd name="connsiteY4" fmla="*/ 977537 h 977537"/>
                <a:gd name="connsiteX5" fmla="*/ 1148080 w 1270726"/>
                <a:gd name="connsiteY5" fmla="*/ 825137 h 977537"/>
                <a:gd name="connsiteX6" fmla="*/ 1224281 w 1270726"/>
                <a:gd name="connsiteY6" fmla="*/ 520337 h 977537"/>
                <a:gd name="connsiteX7" fmla="*/ 1224280 w 1270726"/>
                <a:gd name="connsiteY7" fmla="*/ 291737 h 977537"/>
                <a:gd name="connsiteX8" fmla="*/ 945606 w 1270726"/>
                <a:gd name="connsiteY8" fmla="*/ 43543 h 977537"/>
                <a:gd name="connsiteX9" fmla="*/ 645160 w 1270726"/>
                <a:gd name="connsiteY9" fmla="*/ 30480 h 977537"/>
                <a:gd name="connsiteX0" fmla="*/ 645160 w 1249680"/>
                <a:gd name="connsiteY0" fmla="*/ 18505 h 965562"/>
                <a:gd name="connsiteX1" fmla="*/ 187960 w 1249680"/>
                <a:gd name="connsiteY1" fmla="*/ 162196 h 965562"/>
                <a:gd name="connsiteX2" fmla="*/ 5080 w 1249680"/>
                <a:gd name="connsiteY2" fmla="*/ 508362 h 965562"/>
                <a:gd name="connsiteX3" fmla="*/ 157480 w 1249680"/>
                <a:gd name="connsiteY3" fmla="*/ 813162 h 965562"/>
                <a:gd name="connsiteX4" fmla="*/ 614680 w 1249680"/>
                <a:gd name="connsiteY4" fmla="*/ 965562 h 965562"/>
                <a:gd name="connsiteX5" fmla="*/ 1148080 w 1249680"/>
                <a:gd name="connsiteY5" fmla="*/ 813162 h 965562"/>
                <a:gd name="connsiteX6" fmla="*/ 1224281 w 1249680"/>
                <a:gd name="connsiteY6" fmla="*/ 508362 h 965562"/>
                <a:gd name="connsiteX7" fmla="*/ 1224280 w 1249680"/>
                <a:gd name="connsiteY7" fmla="*/ 279762 h 965562"/>
                <a:gd name="connsiteX8" fmla="*/ 1071880 w 1249680"/>
                <a:gd name="connsiteY8" fmla="*/ 51163 h 965562"/>
                <a:gd name="connsiteX9" fmla="*/ 645160 w 1249680"/>
                <a:gd name="connsiteY9" fmla="*/ 18505 h 965562"/>
                <a:gd name="connsiteX0" fmla="*/ 614680 w 1249680"/>
                <a:gd name="connsiteY0" fmla="*/ 18505 h 1009105"/>
                <a:gd name="connsiteX1" fmla="*/ 187960 w 1249680"/>
                <a:gd name="connsiteY1" fmla="*/ 205739 h 1009105"/>
                <a:gd name="connsiteX2" fmla="*/ 5080 w 1249680"/>
                <a:gd name="connsiteY2" fmla="*/ 551905 h 1009105"/>
                <a:gd name="connsiteX3" fmla="*/ 157480 w 1249680"/>
                <a:gd name="connsiteY3" fmla="*/ 856705 h 1009105"/>
                <a:gd name="connsiteX4" fmla="*/ 614680 w 1249680"/>
                <a:gd name="connsiteY4" fmla="*/ 1009105 h 1009105"/>
                <a:gd name="connsiteX5" fmla="*/ 1148080 w 1249680"/>
                <a:gd name="connsiteY5" fmla="*/ 856705 h 1009105"/>
                <a:gd name="connsiteX6" fmla="*/ 1224281 w 1249680"/>
                <a:gd name="connsiteY6" fmla="*/ 551905 h 1009105"/>
                <a:gd name="connsiteX7" fmla="*/ 1224280 w 1249680"/>
                <a:gd name="connsiteY7" fmla="*/ 323305 h 1009105"/>
                <a:gd name="connsiteX8" fmla="*/ 1071880 w 1249680"/>
                <a:gd name="connsiteY8" fmla="*/ 94706 h 1009105"/>
                <a:gd name="connsiteX9" fmla="*/ 614680 w 1249680"/>
                <a:gd name="connsiteY9" fmla="*/ 18505 h 1009105"/>
                <a:gd name="connsiteX0" fmla="*/ 614680 w 1249681"/>
                <a:gd name="connsiteY0" fmla="*/ 18505 h 1021805"/>
                <a:gd name="connsiteX1" fmla="*/ 187960 w 1249681"/>
                <a:gd name="connsiteY1" fmla="*/ 205739 h 1021805"/>
                <a:gd name="connsiteX2" fmla="*/ 5080 w 1249681"/>
                <a:gd name="connsiteY2" fmla="*/ 551905 h 1021805"/>
                <a:gd name="connsiteX3" fmla="*/ 157480 w 1249681"/>
                <a:gd name="connsiteY3" fmla="*/ 856705 h 1021805"/>
                <a:gd name="connsiteX4" fmla="*/ 614680 w 1249681"/>
                <a:gd name="connsiteY4" fmla="*/ 1009105 h 1021805"/>
                <a:gd name="connsiteX5" fmla="*/ 1071880 w 1249681"/>
                <a:gd name="connsiteY5" fmla="*/ 932906 h 1021805"/>
                <a:gd name="connsiteX6" fmla="*/ 1224281 w 1249681"/>
                <a:gd name="connsiteY6" fmla="*/ 551905 h 1021805"/>
                <a:gd name="connsiteX7" fmla="*/ 1224280 w 1249681"/>
                <a:gd name="connsiteY7" fmla="*/ 323305 h 1021805"/>
                <a:gd name="connsiteX8" fmla="*/ 1071880 w 1249681"/>
                <a:gd name="connsiteY8" fmla="*/ 94706 h 1021805"/>
                <a:gd name="connsiteX9" fmla="*/ 614680 w 1249681"/>
                <a:gd name="connsiteY9" fmla="*/ 18505 h 1021805"/>
                <a:gd name="connsiteX0" fmla="*/ 614680 w 1249680"/>
                <a:gd name="connsiteY0" fmla="*/ 18505 h 1021805"/>
                <a:gd name="connsiteX1" fmla="*/ 187960 w 1249680"/>
                <a:gd name="connsiteY1" fmla="*/ 205739 h 1021805"/>
                <a:gd name="connsiteX2" fmla="*/ 5080 w 1249680"/>
                <a:gd name="connsiteY2" fmla="*/ 551905 h 1021805"/>
                <a:gd name="connsiteX3" fmla="*/ 157480 w 1249680"/>
                <a:gd name="connsiteY3" fmla="*/ 856705 h 1021805"/>
                <a:gd name="connsiteX4" fmla="*/ 614680 w 1249680"/>
                <a:gd name="connsiteY4" fmla="*/ 1009105 h 1021805"/>
                <a:gd name="connsiteX5" fmla="*/ 1071880 w 1249680"/>
                <a:gd name="connsiteY5" fmla="*/ 932906 h 1021805"/>
                <a:gd name="connsiteX6" fmla="*/ 1224280 w 1249680"/>
                <a:gd name="connsiteY6" fmla="*/ 628106 h 1021805"/>
                <a:gd name="connsiteX7" fmla="*/ 1224280 w 1249680"/>
                <a:gd name="connsiteY7" fmla="*/ 323305 h 1021805"/>
                <a:gd name="connsiteX8" fmla="*/ 1071880 w 1249680"/>
                <a:gd name="connsiteY8" fmla="*/ 94706 h 1021805"/>
                <a:gd name="connsiteX9" fmla="*/ 614680 w 1249680"/>
                <a:gd name="connsiteY9" fmla="*/ 18505 h 1021805"/>
                <a:gd name="connsiteX0" fmla="*/ 614680 w 1249680"/>
                <a:gd name="connsiteY0" fmla="*/ 18505 h 1021806"/>
                <a:gd name="connsiteX1" fmla="*/ 187960 w 1249680"/>
                <a:gd name="connsiteY1" fmla="*/ 205739 h 1021806"/>
                <a:gd name="connsiteX2" fmla="*/ 5080 w 1249680"/>
                <a:gd name="connsiteY2" fmla="*/ 551905 h 1021806"/>
                <a:gd name="connsiteX3" fmla="*/ 157480 w 1249680"/>
                <a:gd name="connsiteY3" fmla="*/ 856705 h 1021806"/>
                <a:gd name="connsiteX4" fmla="*/ 538480 w 1249680"/>
                <a:gd name="connsiteY4" fmla="*/ 1009106 h 1021806"/>
                <a:gd name="connsiteX5" fmla="*/ 1071880 w 1249680"/>
                <a:gd name="connsiteY5" fmla="*/ 932906 h 1021806"/>
                <a:gd name="connsiteX6" fmla="*/ 1224280 w 1249680"/>
                <a:gd name="connsiteY6" fmla="*/ 628106 h 1021806"/>
                <a:gd name="connsiteX7" fmla="*/ 1224280 w 1249680"/>
                <a:gd name="connsiteY7" fmla="*/ 323305 h 1021806"/>
                <a:gd name="connsiteX8" fmla="*/ 1071880 w 1249680"/>
                <a:gd name="connsiteY8" fmla="*/ 94706 h 1021806"/>
                <a:gd name="connsiteX9" fmla="*/ 614680 w 1249680"/>
                <a:gd name="connsiteY9" fmla="*/ 18505 h 1021806"/>
                <a:gd name="connsiteX0" fmla="*/ 614680 w 1262380"/>
                <a:gd name="connsiteY0" fmla="*/ 18506 h 1021807"/>
                <a:gd name="connsiteX1" fmla="*/ 187960 w 1262380"/>
                <a:gd name="connsiteY1" fmla="*/ 205740 h 1021807"/>
                <a:gd name="connsiteX2" fmla="*/ 5080 w 1262380"/>
                <a:gd name="connsiteY2" fmla="*/ 551906 h 1021807"/>
                <a:gd name="connsiteX3" fmla="*/ 157480 w 1262380"/>
                <a:gd name="connsiteY3" fmla="*/ 856706 h 1021807"/>
                <a:gd name="connsiteX4" fmla="*/ 538480 w 1262380"/>
                <a:gd name="connsiteY4" fmla="*/ 1009107 h 1021807"/>
                <a:gd name="connsiteX5" fmla="*/ 1071880 w 1262380"/>
                <a:gd name="connsiteY5" fmla="*/ 932907 h 1021807"/>
                <a:gd name="connsiteX6" fmla="*/ 1224280 w 1262380"/>
                <a:gd name="connsiteY6" fmla="*/ 628107 h 1021807"/>
                <a:gd name="connsiteX7" fmla="*/ 1224280 w 1262380"/>
                <a:gd name="connsiteY7" fmla="*/ 323306 h 1021807"/>
                <a:gd name="connsiteX8" fmla="*/ 995680 w 1262380"/>
                <a:gd name="connsiteY8" fmla="*/ 94706 h 1021807"/>
                <a:gd name="connsiteX9" fmla="*/ 614680 w 1262380"/>
                <a:gd name="connsiteY9" fmla="*/ 18506 h 1021807"/>
                <a:gd name="connsiteX0" fmla="*/ 622300 w 1270000"/>
                <a:gd name="connsiteY0" fmla="*/ 25400 h 1028701"/>
                <a:gd name="connsiteX1" fmla="*/ 241300 w 1270000"/>
                <a:gd name="connsiteY1" fmla="*/ 254001 h 1028701"/>
                <a:gd name="connsiteX2" fmla="*/ 12700 w 1270000"/>
                <a:gd name="connsiteY2" fmla="*/ 558800 h 1028701"/>
                <a:gd name="connsiteX3" fmla="*/ 165100 w 1270000"/>
                <a:gd name="connsiteY3" fmla="*/ 863600 h 1028701"/>
                <a:gd name="connsiteX4" fmla="*/ 546100 w 1270000"/>
                <a:gd name="connsiteY4" fmla="*/ 1016001 h 1028701"/>
                <a:gd name="connsiteX5" fmla="*/ 1079500 w 1270000"/>
                <a:gd name="connsiteY5" fmla="*/ 939801 h 1028701"/>
                <a:gd name="connsiteX6" fmla="*/ 1231900 w 1270000"/>
                <a:gd name="connsiteY6" fmla="*/ 635001 h 1028701"/>
                <a:gd name="connsiteX7" fmla="*/ 1231900 w 1270000"/>
                <a:gd name="connsiteY7" fmla="*/ 330200 h 1028701"/>
                <a:gd name="connsiteX8" fmla="*/ 1003300 w 1270000"/>
                <a:gd name="connsiteY8" fmla="*/ 101600 h 1028701"/>
                <a:gd name="connsiteX9" fmla="*/ 622300 w 1270000"/>
                <a:gd name="connsiteY9" fmla="*/ 25400 h 1028701"/>
                <a:gd name="connsiteX0" fmla="*/ 622300 w 1270000"/>
                <a:gd name="connsiteY0" fmla="*/ 25400 h 1028701"/>
                <a:gd name="connsiteX1" fmla="*/ 241300 w 1270000"/>
                <a:gd name="connsiteY1" fmla="*/ 254001 h 1028701"/>
                <a:gd name="connsiteX2" fmla="*/ 12700 w 1270000"/>
                <a:gd name="connsiteY2" fmla="*/ 482601 h 1028701"/>
                <a:gd name="connsiteX3" fmla="*/ 165100 w 1270000"/>
                <a:gd name="connsiteY3" fmla="*/ 863600 h 1028701"/>
                <a:gd name="connsiteX4" fmla="*/ 546100 w 1270000"/>
                <a:gd name="connsiteY4" fmla="*/ 1016001 h 1028701"/>
                <a:gd name="connsiteX5" fmla="*/ 1079500 w 1270000"/>
                <a:gd name="connsiteY5" fmla="*/ 939801 h 1028701"/>
                <a:gd name="connsiteX6" fmla="*/ 1231900 w 1270000"/>
                <a:gd name="connsiteY6" fmla="*/ 635001 h 1028701"/>
                <a:gd name="connsiteX7" fmla="*/ 1231900 w 1270000"/>
                <a:gd name="connsiteY7" fmla="*/ 330200 h 1028701"/>
                <a:gd name="connsiteX8" fmla="*/ 1003300 w 1270000"/>
                <a:gd name="connsiteY8" fmla="*/ 101600 h 1028701"/>
                <a:gd name="connsiteX9" fmla="*/ 622300 w 1270000"/>
                <a:gd name="connsiteY9" fmla="*/ 25400 h 1028701"/>
                <a:gd name="connsiteX0" fmla="*/ 622300 w 1270000"/>
                <a:gd name="connsiteY0" fmla="*/ 25400 h 1028701"/>
                <a:gd name="connsiteX1" fmla="*/ 241300 w 1270000"/>
                <a:gd name="connsiteY1" fmla="*/ 254001 h 1028701"/>
                <a:gd name="connsiteX2" fmla="*/ 12700 w 1270000"/>
                <a:gd name="connsiteY2" fmla="*/ 482601 h 1028701"/>
                <a:gd name="connsiteX3" fmla="*/ 165100 w 1270000"/>
                <a:gd name="connsiteY3" fmla="*/ 863600 h 1028701"/>
                <a:gd name="connsiteX4" fmla="*/ 546100 w 1270000"/>
                <a:gd name="connsiteY4" fmla="*/ 1016001 h 1028701"/>
                <a:gd name="connsiteX5" fmla="*/ 1079500 w 1270000"/>
                <a:gd name="connsiteY5" fmla="*/ 939801 h 1028701"/>
                <a:gd name="connsiteX6" fmla="*/ 1231900 w 1270000"/>
                <a:gd name="connsiteY6" fmla="*/ 635001 h 1028701"/>
                <a:gd name="connsiteX7" fmla="*/ 1231900 w 1270000"/>
                <a:gd name="connsiteY7" fmla="*/ 330200 h 1028701"/>
                <a:gd name="connsiteX8" fmla="*/ 1003300 w 1270000"/>
                <a:gd name="connsiteY8" fmla="*/ 101600 h 1028701"/>
                <a:gd name="connsiteX9" fmla="*/ 622300 w 1270000"/>
                <a:gd name="connsiteY9" fmla="*/ 25400 h 1028701"/>
                <a:gd name="connsiteX0" fmla="*/ 522817 w 1170517"/>
                <a:gd name="connsiteY0" fmla="*/ 25400 h 1028701"/>
                <a:gd name="connsiteX1" fmla="*/ 141817 w 1170517"/>
                <a:gd name="connsiteY1" fmla="*/ 254001 h 1028701"/>
                <a:gd name="connsiteX2" fmla="*/ 52917 w 1170517"/>
                <a:gd name="connsiteY2" fmla="*/ 457200 h 1028701"/>
                <a:gd name="connsiteX3" fmla="*/ 65617 w 1170517"/>
                <a:gd name="connsiteY3" fmla="*/ 863600 h 1028701"/>
                <a:gd name="connsiteX4" fmla="*/ 446617 w 1170517"/>
                <a:gd name="connsiteY4" fmla="*/ 1016001 h 1028701"/>
                <a:gd name="connsiteX5" fmla="*/ 980017 w 1170517"/>
                <a:gd name="connsiteY5" fmla="*/ 939801 h 1028701"/>
                <a:gd name="connsiteX6" fmla="*/ 1132417 w 1170517"/>
                <a:gd name="connsiteY6" fmla="*/ 635001 h 1028701"/>
                <a:gd name="connsiteX7" fmla="*/ 1132417 w 1170517"/>
                <a:gd name="connsiteY7" fmla="*/ 330200 h 1028701"/>
                <a:gd name="connsiteX8" fmla="*/ 903817 w 1170517"/>
                <a:gd name="connsiteY8" fmla="*/ 101600 h 1028701"/>
                <a:gd name="connsiteX9" fmla="*/ 522817 w 1170517"/>
                <a:gd name="connsiteY9" fmla="*/ 25400 h 1028701"/>
                <a:gd name="connsiteX0" fmla="*/ 522817 w 1170517"/>
                <a:gd name="connsiteY0" fmla="*/ 8467 h 1011768"/>
                <a:gd name="connsiteX1" fmla="*/ 205317 w 1170517"/>
                <a:gd name="connsiteY1" fmla="*/ 135467 h 1011768"/>
                <a:gd name="connsiteX2" fmla="*/ 52917 w 1170517"/>
                <a:gd name="connsiteY2" fmla="*/ 440267 h 1011768"/>
                <a:gd name="connsiteX3" fmla="*/ 65617 w 1170517"/>
                <a:gd name="connsiteY3" fmla="*/ 846667 h 1011768"/>
                <a:gd name="connsiteX4" fmla="*/ 446617 w 1170517"/>
                <a:gd name="connsiteY4" fmla="*/ 999068 h 1011768"/>
                <a:gd name="connsiteX5" fmla="*/ 980017 w 1170517"/>
                <a:gd name="connsiteY5" fmla="*/ 922868 h 1011768"/>
                <a:gd name="connsiteX6" fmla="*/ 1132417 w 1170517"/>
                <a:gd name="connsiteY6" fmla="*/ 618068 h 1011768"/>
                <a:gd name="connsiteX7" fmla="*/ 1132417 w 1170517"/>
                <a:gd name="connsiteY7" fmla="*/ 313267 h 1011768"/>
                <a:gd name="connsiteX8" fmla="*/ 903817 w 1170517"/>
                <a:gd name="connsiteY8" fmla="*/ 84667 h 1011768"/>
                <a:gd name="connsiteX9" fmla="*/ 522817 w 1170517"/>
                <a:gd name="connsiteY9" fmla="*/ 8467 h 1011768"/>
                <a:gd name="connsiteX0" fmla="*/ 533400 w 1181100"/>
                <a:gd name="connsiteY0" fmla="*/ 8467 h 1138766"/>
                <a:gd name="connsiteX1" fmla="*/ 215900 w 1181100"/>
                <a:gd name="connsiteY1" fmla="*/ 135467 h 1138766"/>
                <a:gd name="connsiteX2" fmla="*/ 63500 w 1181100"/>
                <a:gd name="connsiteY2" fmla="*/ 440267 h 1138766"/>
                <a:gd name="connsiteX3" fmla="*/ 76200 w 1181100"/>
                <a:gd name="connsiteY3" fmla="*/ 846667 h 1138766"/>
                <a:gd name="connsiteX4" fmla="*/ 520700 w 1181100"/>
                <a:gd name="connsiteY4" fmla="*/ 1126066 h 1138766"/>
                <a:gd name="connsiteX5" fmla="*/ 990600 w 1181100"/>
                <a:gd name="connsiteY5" fmla="*/ 922868 h 1138766"/>
                <a:gd name="connsiteX6" fmla="*/ 1143000 w 1181100"/>
                <a:gd name="connsiteY6" fmla="*/ 618068 h 1138766"/>
                <a:gd name="connsiteX7" fmla="*/ 1143000 w 1181100"/>
                <a:gd name="connsiteY7" fmla="*/ 313267 h 1138766"/>
                <a:gd name="connsiteX8" fmla="*/ 914400 w 1181100"/>
                <a:gd name="connsiteY8" fmla="*/ 84667 h 1138766"/>
                <a:gd name="connsiteX9" fmla="*/ 533400 w 1181100"/>
                <a:gd name="connsiteY9" fmla="*/ 8467 h 1138766"/>
                <a:gd name="connsiteX0" fmla="*/ 533400 w 1181100"/>
                <a:gd name="connsiteY0" fmla="*/ 17417 h 1147716"/>
                <a:gd name="connsiteX1" fmla="*/ 215900 w 1181100"/>
                <a:gd name="connsiteY1" fmla="*/ 144417 h 1147716"/>
                <a:gd name="connsiteX2" fmla="*/ 63500 w 1181100"/>
                <a:gd name="connsiteY2" fmla="*/ 449217 h 1147716"/>
                <a:gd name="connsiteX3" fmla="*/ 76200 w 1181100"/>
                <a:gd name="connsiteY3" fmla="*/ 855617 h 1147716"/>
                <a:gd name="connsiteX4" fmla="*/ 520700 w 1181100"/>
                <a:gd name="connsiteY4" fmla="*/ 1135016 h 1147716"/>
                <a:gd name="connsiteX5" fmla="*/ 990600 w 1181100"/>
                <a:gd name="connsiteY5" fmla="*/ 931818 h 1147716"/>
                <a:gd name="connsiteX6" fmla="*/ 1143000 w 1181100"/>
                <a:gd name="connsiteY6" fmla="*/ 627018 h 1147716"/>
                <a:gd name="connsiteX7" fmla="*/ 1143000 w 1181100"/>
                <a:gd name="connsiteY7" fmla="*/ 322217 h 1147716"/>
                <a:gd name="connsiteX8" fmla="*/ 914400 w 1181100"/>
                <a:gd name="connsiteY8" fmla="*/ 93617 h 1147716"/>
                <a:gd name="connsiteX9" fmla="*/ 720997 w 1181100"/>
                <a:gd name="connsiteY9" fmla="*/ 39913 h 1147716"/>
                <a:gd name="connsiteX10" fmla="*/ 533400 w 1181100"/>
                <a:gd name="connsiteY10" fmla="*/ 17417 h 1147716"/>
                <a:gd name="connsiteX0" fmla="*/ 533400 w 1181100"/>
                <a:gd name="connsiteY0" fmla="*/ 19594 h 1149893"/>
                <a:gd name="connsiteX1" fmla="*/ 215900 w 1181100"/>
                <a:gd name="connsiteY1" fmla="*/ 146594 h 1149893"/>
                <a:gd name="connsiteX2" fmla="*/ 63500 w 1181100"/>
                <a:gd name="connsiteY2" fmla="*/ 451394 h 1149893"/>
                <a:gd name="connsiteX3" fmla="*/ 76200 w 1181100"/>
                <a:gd name="connsiteY3" fmla="*/ 857794 h 1149893"/>
                <a:gd name="connsiteX4" fmla="*/ 520700 w 1181100"/>
                <a:gd name="connsiteY4" fmla="*/ 1137193 h 1149893"/>
                <a:gd name="connsiteX5" fmla="*/ 990600 w 1181100"/>
                <a:gd name="connsiteY5" fmla="*/ 933995 h 1149893"/>
                <a:gd name="connsiteX6" fmla="*/ 1143000 w 1181100"/>
                <a:gd name="connsiteY6" fmla="*/ 629195 h 1149893"/>
                <a:gd name="connsiteX7" fmla="*/ 1143000 w 1181100"/>
                <a:gd name="connsiteY7" fmla="*/ 324394 h 1149893"/>
                <a:gd name="connsiteX8" fmla="*/ 914400 w 1181100"/>
                <a:gd name="connsiteY8" fmla="*/ 95794 h 1149893"/>
                <a:gd name="connsiteX9" fmla="*/ 720997 w 1181100"/>
                <a:gd name="connsiteY9" fmla="*/ 42090 h 1149893"/>
                <a:gd name="connsiteX10" fmla="*/ 747123 w 1181100"/>
                <a:gd name="connsiteY10" fmla="*/ 29027 h 1149893"/>
                <a:gd name="connsiteX11" fmla="*/ 533400 w 1181100"/>
                <a:gd name="connsiteY11" fmla="*/ 19594 h 1149893"/>
                <a:gd name="connsiteX0" fmla="*/ 533400 w 1181100"/>
                <a:gd name="connsiteY0" fmla="*/ 105349 h 1235648"/>
                <a:gd name="connsiteX1" fmla="*/ 215900 w 1181100"/>
                <a:gd name="connsiteY1" fmla="*/ 232349 h 1235648"/>
                <a:gd name="connsiteX2" fmla="*/ 63500 w 1181100"/>
                <a:gd name="connsiteY2" fmla="*/ 537149 h 1235648"/>
                <a:gd name="connsiteX3" fmla="*/ 76200 w 1181100"/>
                <a:gd name="connsiteY3" fmla="*/ 943549 h 1235648"/>
                <a:gd name="connsiteX4" fmla="*/ 520700 w 1181100"/>
                <a:gd name="connsiteY4" fmla="*/ 1222948 h 1235648"/>
                <a:gd name="connsiteX5" fmla="*/ 990600 w 1181100"/>
                <a:gd name="connsiteY5" fmla="*/ 1019750 h 1235648"/>
                <a:gd name="connsiteX6" fmla="*/ 1143000 w 1181100"/>
                <a:gd name="connsiteY6" fmla="*/ 714950 h 1235648"/>
                <a:gd name="connsiteX7" fmla="*/ 1143000 w 1181100"/>
                <a:gd name="connsiteY7" fmla="*/ 410149 h 1235648"/>
                <a:gd name="connsiteX8" fmla="*/ 914400 w 1181100"/>
                <a:gd name="connsiteY8" fmla="*/ 181549 h 1235648"/>
                <a:gd name="connsiteX9" fmla="*/ 720997 w 1181100"/>
                <a:gd name="connsiteY9" fmla="*/ 127845 h 1235648"/>
                <a:gd name="connsiteX10" fmla="*/ 749300 w 1181100"/>
                <a:gd name="connsiteY10" fmla="*/ 3749 h 1235648"/>
                <a:gd name="connsiteX11" fmla="*/ 533400 w 1181100"/>
                <a:gd name="connsiteY11" fmla="*/ 105349 h 1235648"/>
                <a:gd name="connsiteX0" fmla="*/ 533400 w 1181100"/>
                <a:gd name="connsiteY0" fmla="*/ 207433 h 1337732"/>
                <a:gd name="connsiteX1" fmla="*/ 215900 w 1181100"/>
                <a:gd name="connsiteY1" fmla="*/ 334433 h 1337732"/>
                <a:gd name="connsiteX2" fmla="*/ 63500 w 1181100"/>
                <a:gd name="connsiteY2" fmla="*/ 639233 h 1337732"/>
                <a:gd name="connsiteX3" fmla="*/ 76200 w 1181100"/>
                <a:gd name="connsiteY3" fmla="*/ 1045633 h 1337732"/>
                <a:gd name="connsiteX4" fmla="*/ 520700 w 1181100"/>
                <a:gd name="connsiteY4" fmla="*/ 1325032 h 1337732"/>
                <a:gd name="connsiteX5" fmla="*/ 990600 w 1181100"/>
                <a:gd name="connsiteY5" fmla="*/ 1121834 h 1337732"/>
                <a:gd name="connsiteX6" fmla="*/ 1143000 w 1181100"/>
                <a:gd name="connsiteY6" fmla="*/ 817034 h 1337732"/>
                <a:gd name="connsiteX7" fmla="*/ 1143000 w 1181100"/>
                <a:gd name="connsiteY7" fmla="*/ 512233 h 1337732"/>
                <a:gd name="connsiteX8" fmla="*/ 914400 w 1181100"/>
                <a:gd name="connsiteY8" fmla="*/ 283633 h 1337732"/>
                <a:gd name="connsiteX9" fmla="*/ 901700 w 1181100"/>
                <a:gd name="connsiteY9" fmla="*/ 29633 h 1337732"/>
                <a:gd name="connsiteX10" fmla="*/ 749300 w 1181100"/>
                <a:gd name="connsiteY10" fmla="*/ 105833 h 1337732"/>
                <a:gd name="connsiteX11" fmla="*/ 533400 w 1181100"/>
                <a:gd name="connsiteY11" fmla="*/ 207433 h 1337732"/>
                <a:gd name="connsiteX0" fmla="*/ 533400 w 1181100"/>
                <a:gd name="connsiteY0" fmla="*/ 194733 h 1325032"/>
                <a:gd name="connsiteX1" fmla="*/ 215900 w 1181100"/>
                <a:gd name="connsiteY1" fmla="*/ 321733 h 1325032"/>
                <a:gd name="connsiteX2" fmla="*/ 63500 w 1181100"/>
                <a:gd name="connsiteY2" fmla="*/ 626533 h 1325032"/>
                <a:gd name="connsiteX3" fmla="*/ 76200 w 1181100"/>
                <a:gd name="connsiteY3" fmla="*/ 1032933 h 1325032"/>
                <a:gd name="connsiteX4" fmla="*/ 520700 w 1181100"/>
                <a:gd name="connsiteY4" fmla="*/ 1312332 h 1325032"/>
                <a:gd name="connsiteX5" fmla="*/ 990600 w 1181100"/>
                <a:gd name="connsiteY5" fmla="*/ 1109134 h 1325032"/>
                <a:gd name="connsiteX6" fmla="*/ 1143000 w 1181100"/>
                <a:gd name="connsiteY6" fmla="*/ 804334 h 1325032"/>
                <a:gd name="connsiteX7" fmla="*/ 1143000 w 1181100"/>
                <a:gd name="connsiteY7" fmla="*/ 499533 h 1325032"/>
                <a:gd name="connsiteX8" fmla="*/ 914400 w 1181100"/>
                <a:gd name="connsiteY8" fmla="*/ 270933 h 1325032"/>
                <a:gd name="connsiteX9" fmla="*/ 901700 w 1181100"/>
                <a:gd name="connsiteY9" fmla="*/ 16933 h 1325032"/>
                <a:gd name="connsiteX10" fmla="*/ 749300 w 1181100"/>
                <a:gd name="connsiteY10" fmla="*/ 169333 h 1325032"/>
                <a:gd name="connsiteX11" fmla="*/ 533400 w 1181100"/>
                <a:gd name="connsiteY11" fmla="*/ 194733 h 1325032"/>
                <a:gd name="connsiteX0" fmla="*/ 533400 w 1181100"/>
                <a:gd name="connsiteY0" fmla="*/ 194733 h 1325032"/>
                <a:gd name="connsiteX1" fmla="*/ 215900 w 1181100"/>
                <a:gd name="connsiteY1" fmla="*/ 321733 h 1325032"/>
                <a:gd name="connsiteX2" fmla="*/ 63500 w 1181100"/>
                <a:gd name="connsiteY2" fmla="*/ 626533 h 1325032"/>
                <a:gd name="connsiteX3" fmla="*/ 76200 w 1181100"/>
                <a:gd name="connsiteY3" fmla="*/ 1032933 h 1325032"/>
                <a:gd name="connsiteX4" fmla="*/ 520700 w 1181100"/>
                <a:gd name="connsiteY4" fmla="*/ 1312332 h 1325032"/>
                <a:gd name="connsiteX5" fmla="*/ 990600 w 1181100"/>
                <a:gd name="connsiteY5" fmla="*/ 1109134 h 1325032"/>
                <a:gd name="connsiteX6" fmla="*/ 1143000 w 1181100"/>
                <a:gd name="connsiteY6" fmla="*/ 804334 h 1325032"/>
                <a:gd name="connsiteX7" fmla="*/ 1143000 w 1181100"/>
                <a:gd name="connsiteY7" fmla="*/ 499533 h 1325032"/>
                <a:gd name="connsiteX8" fmla="*/ 914400 w 1181100"/>
                <a:gd name="connsiteY8" fmla="*/ 270933 h 1325032"/>
                <a:gd name="connsiteX9" fmla="*/ 901700 w 1181100"/>
                <a:gd name="connsiteY9" fmla="*/ 16933 h 1325032"/>
                <a:gd name="connsiteX10" fmla="*/ 749300 w 1181100"/>
                <a:gd name="connsiteY10" fmla="*/ 169333 h 1325032"/>
                <a:gd name="connsiteX11" fmla="*/ 533400 w 1181100"/>
                <a:gd name="connsiteY11" fmla="*/ 194733 h 1325032"/>
                <a:gd name="connsiteX0" fmla="*/ 533400 w 1181100"/>
                <a:gd name="connsiteY0" fmla="*/ 194733 h 1325032"/>
                <a:gd name="connsiteX1" fmla="*/ 215900 w 1181100"/>
                <a:gd name="connsiteY1" fmla="*/ 321733 h 1325032"/>
                <a:gd name="connsiteX2" fmla="*/ 198483 w 1181100"/>
                <a:gd name="connsiteY2" fmla="*/ 282544 h 1325032"/>
                <a:gd name="connsiteX3" fmla="*/ 63500 w 1181100"/>
                <a:gd name="connsiteY3" fmla="*/ 626533 h 1325032"/>
                <a:gd name="connsiteX4" fmla="*/ 76200 w 1181100"/>
                <a:gd name="connsiteY4" fmla="*/ 1032933 h 1325032"/>
                <a:gd name="connsiteX5" fmla="*/ 520700 w 1181100"/>
                <a:gd name="connsiteY5" fmla="*/ 1312332 h 1325032"/>
                <a:gd name="connsiteX6" fmla="*/ 990600 w 1181100"/>
                <a:gd name="connsiteY6" fmla="*/ 1109134 h 1325032"/>
                <a:gd name="connsiteX7" fmla="*/ 1143000 w 1181100"/>
                <a:gd name="connsiteY7" fmla="*/ 804334 h 1325032"/>
                <a:gd name="connsiteX8" fmla="*/ 1143000 w 1181100"/>
                <a:gd name="connsiteY8" fmla="*/ 499533 h 1325032"/>
                <a:gd name="connsiteX9" fmla="*/ 914400 w 1181100"/>
                <a:gd name="connsiteY9" fmla="*/ 270933 h 1325032"/>
                <a:gd name="connsiteX10" fmla="*/ 901700 w 1181100"/>
                <a:gd name="connsiteY10" fmla="*/ 16933 h 1325032"/>
                <a:gd name="connsiteX11" fmla="*/ 749300 w 1181100"/>
                <a:gd name="connsiteY11" fmla="*/ 169333 h 1325032"/>
                <a:gd name="connsiteX12" fmla="*/ 533400 w 1181100"/>
                <a:gd name="connsiteY12" fmla="*/ 194733 h 1325032"/>
                <a:gd name="connsiteX0" fmla="*/ 533400 w 1181100"/>
                <a:gd name="connsiteY0" fmla="*/ 194733 h 1325032"/>
                <a:gd name="connsiteX1" fmla="*/ 215900 w 1181100"/>
                <a:gd name="connsiteY1" fmla="*/ 321733 h 1325032"/>
                <a:gd name="connsiteX2" fmla="*/ 139700 w 1181100"/>
                <a:gd name="connsiteY2" fmla="*/ 169333 h 1325032"/>
                <a:gd name="connsiteX3" fmla="*/ 63500 w 1181100"/>
                <a:gd name="connsiteY3" fmla="*/ 626533 h 1325032"/>
                <a:gd name="connsiteX4" fmla="*/ 76200 w 1181100"/>
                <a:gd name="connsiteY4" fmla="*/ 1032933 h 1325032"/>
                <a:gd name="connsiteX5" fmla="*/ 520700 w 1181100"/>
                <a:gd name="connsiteY5" fmla="*/ 1312332 h 1325032"/>
                <a:gd name="connsiteX6" fmla="*/ 990600 w 1181100"/>
                <a:gd name="connsiteY6" fmla="*/ 1109134 h 1325032"/>
                <a:gd name="connsiteX7" fmla="*/ 1143000 w 1181100"/>
                <a:gd name="connsiteY7" fmla="*/ 804334 h 1325032"/>
                <a:gd name="connsiteX8" fmla="*/ 1143000 w 1181100"/>
                <a:gd name="connsiteY8" fmla="*/ 499533 h 1325032"/>
                <a:gd name="connsiteX9" fmla="*/ 914400 w 1181100"/>
                <a:gd name="connsiteY9" fmla="*/ 270933 h 1325032"/>
                <a:gd name="connsiteX10" fmla="*/ 901700 w 1181100"/>
                <a:gd name="connsiteY10" fmla="*/ 16933 h 1325032"/>
                <a:gd name="connsiteX11" fmla="*/ 749300 w 1181100"/>
                <a:gd name="connsiteY11" fmla="*/ 169333 h 1325032"/>
                <a:gd name="connsiteX12" fmla="*/ 533400 w 1181100"/>
                <a:gd name="connsiteY12" fmla="*/ 194733 h 1325032"/>
                <a:gd name="connsiteX0" fmla="*/ 533400 w 1181100"/>
                <a:gd name="connsiteY0" fmla="*/ 194733 h 1325032"/>
                <a:gd name="connsiteX1" fmla="*/ 215900 w 1181100"/>
                <a:gd name="connsiteY1" fmla="*/ 321733 h 1325032"/>
                <a:gd name="connsiteX2" fmla="*/ 139700 w 1181100"/>
                <a:gd name="connsiteY2" fmla="*/ 169333 h 1325032"/>
                <a:gd name="connsiteX3" fmla="*/ 63500 w 1181100"/>
                <a:gd name="connsiteY3" fmla="*/ 626533 h 1325032"/>
                <a:gd name="connsiteX4" fmla="*/ 76200 w 1181100"/>
                <a:gd name="connsiteY4" fmla="*/ 1032933 h 1325032"/>
                <a:gd name="connsiteX5" fmla="*/ 520700 w 1181100"/>
                <a:gd name="connsiteY5" fmla="*/ 1312332 h 1325032"/>
                <a:gd name="connsiteX6" fmla="*/ 990600 w 1181100"/>
                <a:gd name="connsiteY6" fmla="*/ 1109134 h 1325032"/>
                <a:gd name="connsiteX7" fmla="*/ 1143000 w 1181100"/>
                <a:gd name="connsiteY7" fmla="*/ 804334 h 1325032"/>
                <a:gd name="connsiteX8" fmla="*/ 1143000 w 1181100"/>
                <a:gd name="connsiteY8" fmla="*/ 499533 h 1325032"/>
                <a:gd name="connsiteX9" fmla="*/ 914400 w 1181100"/>
                <a:gd name="connsiteY9" fmla="*/ 270933 h 1325032"/>
                <a:gd name="connsiteX10" fmla="*/ 901700 w 1181100"/>
                <a:gd name="connsiteY10" fmla="*/ 16933 h 1325032"/>
                <a:gd name="connsiteX11" fmla="*/ 749300 w 1181100"/>
                <a:gd name="connsiteY11" fmla="*/ 169333 h 1325032"/>
                <a:gd name="connsiteX12" fmla="*/ 533400 w 1181100"/>
                <a:gd name="connsiteY12" fmla="*/ 194733 h 1325032"/>
                <a:gd name="connsiteX13" fmla="*/ 498929 w 1181100"/>
                <a:gd name="connsiteY13" fmla="*/ 191104 h 1325032"/>
                <a:gd name="connsiteX0" fmla="*/ 520700 w 1181100"/>
                <a:gd name="connsiteY0" fmla="*/ 16933 h 1325032"/>
                <a:gd name="connsiteX1" fmla="*/ 215900 w 1181100"/>
                <a:gd name="connsiteY1" fmla="*/ 321733 h 1325032"/>
                <a:gd name="connsiteX2" fmla="*/ 139700 w 1181100"/>
                <a:gd name="connsiteY2" fmla="*/ 169333 h 1325032"/>
                <a:gd name="connsiteX3" fmla="*/ 63500 w 1181100"/>
                <a:gd name="connsiteY3" fmla="*/ 626533 h 1325032"/>
                <a:gd name="connsiteX4" fmla="*/ 76200 w 1181100"/>
                <a:gd name="connsiteY4" fmla="*/ 1032933 h 1325032"/>
                <a:gd name="connsiteX5" fmla="*/ 520700 w 1181100"/>
                <a:gd name="connsiteY5" fmla="*/ 1312332 h 1325032"/>
                <a:gd name="connsiteX6" fmla="*/ 990600 w 1181100"/>
                <a:gd name="connsiteY6" fmla="*/ 1109134 h 1325032"/>
                <a:gd name="connsiteX7" fmla="*/ 1143000 w 1181100"/>
                <a:gd name="connsiteY7" fmla="*/ 804334 h 1325032"/>
                <a:gd name="connsiteX8" fmla="*/ 1143000 w 1181100"/>
                <a:gd name="connsiteY8" fmla="*/ 499533 h 1325032"/>
                <a:gd name="connsiteX9" fmla="*/ 914400 w 1181100"/>
                <a:gd name="connsiteY9" fmla="*/ 270933 h 1325032"/>
                <a:gd name="connsiteX10" fmla="*/ 901700 w 1181100"/>
                <a:gd name="connsiteY10" fmla="*/ 16933 h 1325032"/>
                <a:gd name="connsiteX11" fmla="*/ 749300 w 1181100"/>
                <a:gd name="connsiteY11" fmla="*/ 169333 h 1325032"/>
                <a:gd name="connsiteX12" fmla="*/ 533400 w 1181100"/>
                <a:gd name="connsiteY12" fmla="*/ 194733 h 1325032"/>
                <a:gd name="connsiteX13" fmla="*/ 498929 w 1181100"/>
                <a:gd name="connsiteY13" fmla="*/ 191104 h 1325032"/>
                <a:gd name="connsiteX14" fmla="*/ 520700 w 1181100"/>
                <a:gd name="connsiteY14" fmla="*/ 16933 h 1325032"/>
                <a:gd name="connsiteX0" fmla="*/ 530860 w 1191260"/>
                <a:gd name="connsiteY0" fmla="*/ 16933 h 1325032"/>
                <a:gd name="connsiteX1" fmla="*/ 226060 w 1191260"/>
                <a:gd name="connsiteY1" fmla="*/ 321733 h 1325032"/>
                <a:gd name="connsiteX2" fmla="*/ 149860 w 1191260"/>
                <a:gd name="connsiteY2" fmla="*/ 169333 h 1325032"/>
                <a:gd name="connsiteX3" fmla="*/ 73660 w 1191260"/>
                <a:gd name="connsiteY3" fmla="*/ 626533 h 1325032"/>
                <a:gd name="connsiteX4" fmla="*/ 12700 w 1191260"/>
                <a:gd name="connsiteY4" fmla="*/ 635242 h 1325032"/>
                <a:gd name="connsiteX5" fmla="*/ 86360 w 1191260"/>
                <a:gd name="connsiteY5" fmla="*/ 1032933 h 1325032"/>
                <a:gd name="connsiteX6" fmla="*/ 530860 w 1191260"/>
                <a:gd name="connsiteY6" fmla="*/ 1312332 h 1325032"/>
                <a:gd name="connsiteX7" fmla="*/ 1000760 w 1191260"/>
                <a:gd name="connsiteY7" fmla="*/ 1109134 h 1325032"/>
                <a:gd name="connsiteX8" fmla="*/ 1153160 w 1191260"/>
                <a:gd name="connsiteY8" fmla="*/ 804334 h 1325032"/>
                <a:gd name="connsiteX9" fmla="*/ 1153160 w 1191260"/>
                <a:gd name="connsiteY9" fmla="*/ 499533 h 1325032"/>
                <a:gd name="connsiteX10" fmla="*/ 924560 w 1191260"/>
                <a:gd name="connsiteY10" fmla="*/ 270933 h 1325032"/>
                <a:gd name="connsiteX11" fmla="*/ 911860 w 1191260"/>
                <a:gd name="connsiteY11" fmla="*/ 16933 h 1325032"/>
                <a:gd name="connsiteX12" fmla="*/ 759460 w 1191260"/>
                <a:gd name="connsiteY12" fmla="*/ 169333 h 1325032"/>
                <a:gd name="connsiteX13" fmla="*/ 543560 w 1191260"/>
                <a:gd name="connsiteY13" fmla="*/ 194733 h 1325032"/>
                <a:gd name="connsiteX14" fmla="*/ 509089 w 1191260"/>
                <a:gd name="connsiteY14" fmla="*/ 191104 h 1325032"/>
                <a:gd name="connsiteX15" fmla="*/ 530860 w 1191260"/>
                <a:gd name="connsiteY15" fmla="*/ 16933 h 1325032"/>
                <a:gd name="connsiteX0" fmla="*/ 611717 w 1272117"/>
                <a:gd name="connsiteY0" fmla="*/ 16933 h 1325032"/>
                <a:gd name="connsiteX1" fmla="*/ 306917 w 1272117"/>
                <a:gd name="connsiteY1" fmla="*/ 321733 h 1325032"/>
                <a:gd name="connsiteX2" fmla="*/ 230717 w 1272117"/>
                <a:gd name="connsiteY2" fmla="*/ 169333 h 1325032"/>
                <a:gd name="connsiteX3" fmla="*/ 154517 w 1272117"/>
                <a:gd name="connsiteY3" fmla="*/ 626533 h 1325032"/>
                <a:gd name="connsiteX4" fmla="*/ 2117 w 1272117"/>
                <a:gd name="connsiteY4" fmla="*/ 626533 h 1325032"/>
                <a:gd name="connsiteX5" fmla="*/ 167217 w 1272117"/>
                <a:gd name="connsiteY5" fmla="*/ 1032933 h 1325032"/>
                <a:gd name="connsiteX6" fmla="*/ 611717 w 1272117"/>
                <a:gd name="connsiteY6" fmla="*/ 1312332 h 1325032"/>
                <a:gd name="connsiteX7" fmla="*/ 1081617 w 1272117"/>
                <a:gd name="connsiteY7" fmla="*/ 1109134 h 1325032"/>
                <a:gd name="connsiteX8" fmla="*/ 1234017 w 1272117"/>
                <a:gd name="connsiteY8" fmla="*/ 804334 h 1325032"/>
                <a:gd name="connsiteX9" fmla="*/ 1234017 w 1272117"/>
                <a:gd name="connsiteY9" fmla="*/ 499533 h 1325032"/>
                <a:gd name="connsiteX10" fmla="*/ 1005417 w 1272117"/>
                <a:gd name="connsiteY10" fmla="*/ 270933 h 1325032"/>
                <a:gd name="connsiteX11" fmla="*/ 992717 w 1272117"/>
                <a:gd name="connsiteY11" fmla="*/ 16933 h 1325032"/>
                <a:gd name="connsiteX12" fmla="*/ 840317 w 1272117"/>
                <a:gd name="connsiteY12" fmla="*/ 169333 h 1325032"/>
                <a:gd name="connsiteX13" fmla="*/ 624417 w 1272117"/>
                <a:gd name="connsiteY13" fmla="*/ 194733 h 1325032"/>
                <a:gd name="connsiteX14" fmla="*/ 589946 w 1272117"/>
                <a:gd name="connsiteY14" fmla="*/ 191104 h 1325032"/>
                <a:gd name="connsiteX15" fmla="*/ 611717 w 1272117"/>
                <a:gd name="connsiteY15" fmla="*/ 16933 h 1325032"/>
                <a:gd name="connsiteX0" fmla="*/ 611716 w 1272116"/>
                <a:gd name="connsiteY0" fmla="*/ 16933 h 1325032"/>
                <a:gd name="connsiteX1" fmla="*/ 306916 w 1272116"/>
                <a:gd name="connsiteY1" fmla="*/ 321733 h 1325032"/>
                <a:gd name="connsiteX2" fmla="*/ 230716 w 1272116"/>
                <a:gd name="connsiteY2" fmla="*/ 169333 h 1325032"/>
                <a:gd name="connsiteX3" fmla="*/ 154517 w 1272116"/>
                <a:gd name="connsiteY3" fmla="*/ 474133 h 1325032"/>
                <a:gd name="connsiteX4" fmla="*/ 2116 w 1272116"/>
                <a:gd name="connsiteY4" fmla="*/ 626533 h 1325032"/>
                <a:gd name="connsiteX5" fmla="*/ 167216 w 1272116"/>
                <a:gd name="connsiteY5" fmla="*/ 1032933 h 1325032"/>
                <a:gd name="connsiteX6" fmla="*/ 611716 w 1272116"/>
                <a:gd name="connsiteY6" fmla="*/ 1312332 h 1325032"/>
                <a:gd name="connsiteX7" fmla="*/ 1081616 w 1272116"/>
                <a:gd name="connsiteY7" fmla="*/ 1109134 h 1325032"/>
                <a:gd name="connsiteX8" fmla="*/ 1234016 w 1272116"/>
                <a:gd name="connsiteY8" fmla="*/ 804334 h 1325032"/>
                <a:gd name="connsiteX9" fmla="*/ 1234016 w 1272116"/>
                <a:gd name="connsiteY9" fmla="*/ 499533 h 1325032"/>
                <a:gd name="connsiteX10" fmla="*/ 1005416 w 1272116"/>
                <a:gd name="connsiteY10" fmla="*/ 270933 h 1325032"/>
                <a:gd name="connsiteX11" fmla="*/ 992716 w 1272116"/>
                <a:gd name="connsiteY11" fmla="*/ 16933 h 1325032"/>
                <a:gd name="connsiteX12" fmla="*/ 840316 w 1272116"/>
                <a:gd name="connsiteY12" fmla="*/ 169333 h 1325032"/>
                <a:gd name="connsiteX13" fmla="*/ 624416 w 1272116"/>
                <a:gd name="connsiteY13" fmla="*/ 194733 h 1325032"/>
                <a:gd name="connsiteX14" fmla="*/ 589945 w 1272116"/>
                <a:gd name="connsiteY14" fmla="*/ 191104 h 1325032"/>
                <a:gd name="connsiteX15" fmla="*/ 611716 w 1272116"/>
                <a:gd name="connsiteY15" fmla="*/ 16933 h 1325032"/>
                <a:gd name="connsiteX0" fmla="*/ 611716 w 1272116"/>
                <a:gd name="connsiteY0" fmla="*/ 16933 h 1325032"/>
                <a:gd name="connsiteX1" fmla="*/ 306916 w 1272116"/>
                <a:gd name="connsiteY1" fmla="*/ 321733 h 1325032"/>
                <a:gd name="connsiteX2" fmla="*/ 230716 w 1272116"/>
                <a:gd name="connsiteY2" fmla="*/ 169333 h 1325032"/>
                <a:gd name="connsiteX3" fmla="*/ 154517 w 1272116"/>
                <a:gd name="connsiteY3" fmla="*/ 474133 h 1325032"/>
                <a:gd name="connsiteX4" fmla="*/ 2116 w 1272116"/>
                <a:gd name="connsiteY4" fmla="*/ 778933 h 1325032"/>
                <a:gd name="connsiteX5" fmla="*/ 167216 w 1272116"/>
                <a:gd name="connsiteY5" fmla="*/ 1032933 h 1325032"/>
                <a:gd name="connsiteX6" fmla="*/ 611716 w 1272116"/>
                <a:gd name="connsiteY6" fmla="*/ 1312332 h 1325032"/>
                <a:gd name="connsiteX7" fmla="*/ 1081616 w 1272116"/>
                <a:gd name="connsiteY7" fmla="*/ 1109134 h 1325032"/>
                <a:gd name="connsiteX8" fmla="*/ 1234016 w 1272116"/>
                <a:gd name="connsiteY8" fmla="*/ 804334 h 1325032"/>
                <a:gd name="connsiteX9" fmla="*/ 1234016 w 1272116"/>
                <a:gd name="connsiteY9" fmla="*/ 499533 h 1325032"/>
                <a:gd name="connsiteX10" fmla="*/ 1005416 w 1272116"/>
                <a:gd name="connsiteY10" fmla="*/ 270933 h 1325032"/>
                <a:gd name="connsiteX11" fmla="*/ 992716 w 1272116"/>
                <a:gd name="connsiteY11" fmla="*/ 16933 h 1325032"/>
                <a:gd name="connsiteX12" fmla="*/ 840316 w 1272116"/>
                <a:gd name="connsiteY12" fmla="*/ 169333 h 1325032"/>
                <a:gd name="connsiteX13" fmla="*/ 624416 w 1272116"/>
                <a:gd name="connsiteY13" fmla="*/ 194733 h 1325032"/>
                <a:gd name="connsiteX14" fmla="*/ 589945 w 1272116"/>
                <a:gd name="connsiteY14" fmla="*/ 191104 h 1325032"/>
                <a:gd name="connsiteX15" fmla="*/ 611716 w 1272116"/>
                <a:gd name="connsiteY15" fmla="*/ 16933 h 1325032"/>
                <a:gd name="connsiteX0" fmla="*/ 611716 w 1272116"/>
                <a:gd name="connsiteY0" fmla="*/ 16933 h 1321645"/>
                <a:gd name="connsiteX1" fmla="*/ 306916 w 1272116"/>
                <a:gd name="connsiteY1" fmla="*/ 321733 h 1321645"/>
                <a:gd name="connsiteX2" fmla="*/ 230716 w 1272116"/>
                <a:gd name="connsiteY2" fmla="*/ 169333 h 1321645"/>
                <a:gd name="connsiteX3" fmla="*/ 154517 w 1272116"/>
                <a:gd name="connsiteY3" fmla="*/ 474133 h 1321645"/>
                <a:gd name="connsiteX4" fmla="*/ 2116 w 1272116"/>
                <a:gd name="connsiteY4" fmla="*/ 778933 h 1321645"/>
                <a:gd name="connsiteX5" fmla="*/ 167216 w 1272116"/>
                <a:gd name="connsiteY5" fmla="*/ 1032933 h 1321645"/>
                <a:gd name="connsiteX6" fmla="*/ 224185 w 1272116"/>
                <a:gd name="connsiteY6" fmla="*/ 1053253 h 1321645"/>
                <a:gd name="connsiteX7" fmla="*/ 611716 w 1272116"/>
                <a:gd name="connsiteY7" fmla="*/ 1312332 h 1321645"/>
                <a:gd name="connsiteX8" fmla="*/ 1081616 w 1272116"/>
                <a:gd name="connsiteY8" fmla="*/ 1109134 h 1321645"/>
                <a:gd name="connsiteX9" fmla="*/ 1234016 w 1272116"/>
                <a:gd name="connsiteY9" fmla="*/ 804334 h 1321645"/>
                <a:gd name="connsiteX10" fmla="*/ 1234016 w 1272116"/>
                <a:gd name="connsiteY10" fmla="*/ 499533 h 1321645"/>
                <a:gd name="connsiteX11" fmla="*/ 1005416 w 1272116"/>
                <a:gd name="connsiteY11" fmla="*/ 270933 h 1321645"/>
                <a:gd name="connsiteX12" fmla="*/ 992716 w 1272116"/>
                <a:gd name="connsiteY12" fmla="*/ 16933 h 1321645"/>
                <a:gd name="connsiteX13" fmla="*/ 840316 w 1272116"/>
                <a:gd name="connsiteY13" fmla="*/ 169333 h 1321645"/>
                <a:gd name="connsiteX14" fmla="*/ 624416 w 1272116"/>
                <a:gd name="connsiteY14" fmla="*/ 194733 h 1321645"/>
                <a:gd name="connsiteX15" fmla="*/ 589945 w 1272116"/>
                <a:gd name="connsiteY15" fmla="*/ 191104 h 1321645"/>
                <a:gd name="connsiteX16" fmla="*/ 611716 w 1272116"/>
                <a:gd name="connsiteY16" fmla="*/ 16933 h 1321645"/>
                <a:gd name="connsiteX0" fmla="*/ 611716 w 1272116"/>
                <a:gd name="connsiteY0" fmla="*/ 16933 h 1333499"/>
                <a:gd name="connsiteX1" fmla="*/ 306916 w 1272116"/>
                <a:gd name="connsiteY1" fmla="*/ 321733 h 1333499"/>
                <a:gd name="connsiteX2" fmla="*/ 230716 w 1272116"/>
                <a:gd name="connsiteY2" fmla="*/ 169333 h 1333499"/>
                <a:gd name="connsiteX3" fmla="*/ 154517 w 1272116"/>
                <a:gd name="connsiteY3" fmla="*/ 474133 h 1333499"/>
                <a:gd name="connsiteX4" fmla="*/ 2116 w 1272116"/>
                <a:gd name="connsiteY4" fmla="*/ 778933 h 1333499"/>
                <a:gd name="connsiteX5" fmla="*/ 167216 w 1272116"/>
                <a:gd name="connsiteY5" fmla="*/ 1032933 h 1333499"/>
                <a:gd name="connsiteX6" fmla="*/ 230716 w 1272116"/>
                <a:gd name="connsiteY6" fmla="*/ 1236134 h 1333499"/>
                <a:gd name="connsiteX7" fmla="*/ 611716 w 1272116"/>
                <a:gd name="connsiteY7" fmla="*/ 1312332 h 1333499"/>
                <a:gd name="connsiteX8" fmla="*/ 1081616 w 1272116"/>
                <a:gd name="connsiteY8" fmla="*/ 1109134 h 1333499"/>
                <a:gd name="connsiteX9" fmla="*/ 1234016 w 1272116"/>
                <a:gd name="connsiteY9" fmla="*/ 804334 h 1333499"/>
                <a:gd name="connsiteX10" fmla="*/ 1234016 w 1272116"/>
                <a:gd name="connsiteY10" fmla="*/ 499533 h 1333499"/>
                <a:gd name="connsiteX11" fmla="*/ 1005416 w 1272116"/>
                <a:gd name="connsiteY11" fmla="*/ 270933 h 1333499"/>
                <a:gd name="connsiteX12" fmla="*/ 992716 w 1272116"/>
                <a:gd name="connsiteY12" fmla="*/ 16933 h 1333499"/>
                <a:gd name="connsiteX13" fmla="*/ 840316 w 1272116"/>
                <a:gd name="connsiteY13" fmla="*/ 169333 h 1333499"/>
                <a:gd name="connsiteX14" fmla="*/ 624416 w 1272116"/>
                <a:gd name="connsiteY14" fmla="*/ 194733 h 1333499"/>
                <a:gd name="connsiteX15" fmla="*/ 589945 w 1272116"/>
                <a:gd name="connsiteY15" fmla="*/ 191104 h 1333499"/>
                <a:gd name="connsiteX16" fmla="*/ 611716 w 1272116"/>
                <a:gd name="connsiteY16" fmla="*/ 16933 h 1333499"/>
                <a:gd name="connsiteX0" fmla="*/ 611716 w 1272116"/>
                <a:gd name="connsiteY0" fmla="*/ 16933 h 1333499"/>
                <a:gd name="connsiteX1" fmla="*/ 306916 w 1272116"/>
                <a:gd name="connsiteY1" fmla="*/ 321733 h 1333499"/>
                <a:gd name="connsiteX2" fmla="*/ 230716 w 1272116"/>
                <a:gd name="connsiteY2" fmla="*/ 169333 h 1333499"/>
                <a:gd name="connsiteX3" fmla="*/ 154517 w 1272116"/>
                <a:gd name="connsiteY3" fmla="*/ 474133 h 1333499"/>
                <a:gd name="connsiteX4" fmla="*/ 2116 w 1272116"/>
                <a:gd name="connsiteY4" fmla="*/ 778933 h 1333499"/>
                <a:gd name="connsiteX5" fmla="*/ 167216 w 1272116"/>
                <a:gd name="connsiteY5" fmla="*/ 1032933 h 1333499"/>
                <a:gd name="connsiteX6" fmla="*/ 154516 w 1272116"/>
                <a:gd name="connsiteY6" fmla="*/ 1236134 h 1333499"/>
                <a:gd name="connsiteX7" fmla="*/ 611716 w 1272116"/>
                <a:gd name="connsiteY7" fmla="*/ 1312332 h 1333499"/>
                <a:gd name="connsiteX8" fmla="*/ 1081616 w 1272116"/>
                <a:gd name="connsiteY8" fmla="*/ 1109134 h 1333499"/>
                <a:gd name="connsiteX9" fmla="*/ 1234016 w 1272116"/>
                <a:gd name="connsiteY9" fmla="*/ 804334 h 1333499"/>
                <a:gd name="connsiteX10" fmla="*/ 1234016 w 1272116"/>
                <a:gd name="connsiteY10" fmla="*/ 499533 h 1333499"/>
                <a:gd name="connsiteX11" fmla="*/ 1005416 w 1272116"/>
                <a:gd name="connsiteY11" fmla="*/ 270933 h 1333499"/>
                <a:gd name="connsiteX12" fmla="*/ 992716 w 1272116"/>
                <a:gd name="connsiteY12" fmla="*/ 16933 h 1333499"/>
                <a:gd name="connsiteX13" fmla="*/ 840316 w 1272116"/>
                <a:gd name="connsiteY13" fmla="*/ 169333 h 1333499"/>
                <a:gd name="connsiteX14" fmla="*/ 624416 w 1272116"/>
                <a:gd name="connsiteY14" fmla="*/ 194733 h 1333499"/>
                <a:gd name="connsiteX15" fmla="*/ 589945 w 1272116"/>
                <a:gd name="connsiteY15" fmla="*/ 191104 h 1333499"/>
                <a:gd name="connsiteX16" fmla="*/ 611716 w 1272116"/>
                <a:gd name="connsiteY16" fmla="*/ 16933 h 1333499"/>
                <a:gd name="connsiteX0" fmla="*/ 611716 w 1272116"/>
                <a:gd name="connsiteY0" fmla="*/ 16933 h 1435100"/>
                <a:gd name="connsiteX1" fmla="*/ 306916 w 1272116"/>
                <a:gd name="connsiteY1" fmla="*/ 321733 h 1435100"/>
                <a:gd name="connsiteX2" fmla="*/ 230716 w 1272116"/>
                <a:gd name="connsiteY2" fmla="*/ 169333 h 1435100"/>
                <a:gd name="connsiteX3" fmla="*/ 154517 w 1272116"/>
                <a:gd name="connsiteY3" fmla="*/ 474133 h 1435100"/>
                <a:gd name="connsiteX4" fmla="*/ 2116 w 1272116"/>
                <a:gd name="connsiteY4" fmla="*/ 778933 h 1435100"/>
                <a:gd name="connsiteX5" fmla="*/ 167216 w 1272116"/>
                <a:gd name="connsiteY5" fmla="*/ 1032933 h 1435100"/>
                <a:gd name="connsiteX6" fmla="*/ 78316 w 1272116"/>
                <a:gd name="connsiteY6" fmla="*/ 1388534 h 1435100"/>
                <a:gd name="connsiteX7" fmla="*/ 611716 w 1272116"/>
                <a:gd name="connsiteY7" fmla="*/ 1312332 h 1435100"/>
                <a:gd name="connsiteX8" fmla="*/ 1081616 w 1272116"/>
                <a:gd name="connsiteY8" fmla="*/ 1109134 h 1435100"/>
                <a:gd name="connsiteX9" fmla="*/ 1234016 w 1272116"/>
                <a:gd name="connsiteY9" fmla="*/ 804334 h 1435100"/>
                <a:gd name="connsiteX10" fmla="*/ 1234016 w 1272116"/>
                <a:gd name="connsiteY10" fmla="*/ 499533 h 1435100"/>
                <a:gd name="connsiteX11" fmla="*/ 1005416 w 1272116"/>
                <a:gd name="connsiteY11" fmla="*/ 270933 h 1435100"/>
                <a:gd name="connsiteX12" fmla="*/ 992716 w 1272116"/>
                <a:gd name="connsiteY12" fmla="*/ 16933 h 1435100"/>
                <a:gd name="connsiteX13" fmla="*/ 840316 w 1272116"/>
                <a:gd name="connsiteY13" fmla="*/ 169333 h 1435100"/>
                <a:gd name="connsiteX14" fmla="*/ 624416 w 1272116"/>
                <a:gd name="connsiteY14" fmla="*/ 194733 h 1435100"/>
                <a:gd name="connsiteX15" fmla="*/ 589945 w 1272116"/>
                <a:gd name="connsiteY15" fmla="*/ 191104 h 1435100"/>
                <a:gd name="connsiteX16" fmla="*/ 611716 w 1272116"/>
                <a:gd name="connsiteY16" fmla="*/ 16933 h 1435100"/>
                <a:gd name="connsiteX0" fmla="*/ 611716 w 1272116"/>
                <a:gd name="connsiteY0" fmla="*/ 16933 h 1409701"/>
                <a:gd name="connsiteX1" fmla="*/ 306916 w 1272116"/>
                <a:gd name="connsiteY1" fmla="*/ 321733 h 1409701"/>
                <a:gd name="connsiteX2" fmla="*/ 230716 w 1272116"/>
                <a:gd name="connsiteY2" fmla="*/ 169333 h 1409701"/>
                <a:gd name="connsiteX3" fmla="*/ 154517 w 1272116"/>
                <a:gd name="connsiteY3" fmla="*/ 474133 h 1409701"/>
                <a:gd name="connsiteX4" fmla="*/ 2116 w 1272116"/>
                <a:gd name="connsiteY4" fmla="*/ 778933 h 1409701"/>
                <a:gd name="connsiteX5" fmla="*/ 167216 w 1272116"/>
                <a:gd name="connsiteY5" fmla="*/ 1032933 h 1409701"/>
                <a:gd name="connsiteX6" fmla="*/ 78316 w 1272116"/>
                <a:gd name="connsiteY6" fmla="*/ 1388534 h 1409701"/>
                <a:gd name="connsiteX7" fmla="*/ 383116 w 1272116"/>
                <a:gd name="connsiteY7" fmla="*/ 1159933 h 1409701"/>
                <a:gd name="connsiteX8" fmla="*/ 1081616 w 1272116"/>
                <a:gd name="connsiteY8" fmla="*/ 1109134 h 1409701"/>
                <a:gd name="connsiteX9" fmla="*/ 1234016 w 1272116"/>
                <a:gd name="connsiteY9" fmla="*/ 804334 h 1409701"/>
                <a:gd name="connsiteX10" fmla="*/ 1234016 w 1272116"/>
                <a:gd name="connsiteY10" fmla="*/ 499533 h 1409701"/>
                <a:gd name="connsiteX11" fmla="*/ 1005416 w 1272116"/>
                <a:gd name="connsiteY11" fmla="*/ 270933 h 1409701"/>
                <a:gd name="connsiteX12" fmla="*/ 992716 w 1272116"/>
                <a:gd name="connsiteY12" fmla="*/ 16933 h 1409701"/>
                <a:gd name="connsiteX13" fmla="*/ 840316 w 1272116"/>
                <a:gd name="connsiteY13" fmla="*/ 169333 h 1409701"/>
                <a:gd name="connsiteX14" fmla="*/ 624416 w 1272116"/>
                <a:gd name="connsiteY14" fmla="*/ 194733 h 1409701"/>
                <a:gd name="connsiteX15" fmla="*/ 589945 w 1272116"/>
                <a:gd name="connsiteY15" fmla="*/ 191104 h 1409701"/>
                <a:gd name="connsiteX16" fmla="*/ 611716 w 1272116"/>
                <a:gd name="connsiteY16" fmla="*/ 16933 h 1409701"/>
                <a:gd name="connsiteX0" fmla="*/ 611716 w 1272116"/>
                <a:gd name="connsiteY0" fmla="*/ 16933 h 1409701"/>
                <a:gd name="connsiteX1" fmla="*/ 306916 w 1272116"/>
                <a:gd name="connsiteY1" fmla="*/ 321733 h 1409701"/>
                <a:gd name="connsiteX2" fmla="*/ 230716 w 1272116"/>
                <a:gd name="connsiteY2" fmla="*/ 169333 h 1409701"/>
                <a:gd name="connsiteX3" fmla="*/ 154517 w 1272116"/>
                <a:gd name="connsiteY3" fmla="*/ 474133 h 1409701"/>
                <a:gd name="connsiteX4" fmla="*/ 2116 w 1272116"/>
                <a:gd name="connsiteY4" fmla="*/ 778933 h 1409701"/>
                <a:gd name="connsiteX5" fmla="*/ 167216 w 1272116"/>
                <a:gd name="connsiteY5" fmla="*/ 1032933 h 1409701"/>
                <a:gd name="connsiteX6" fmla="*/ 78316 w 1272116"/>
                <a:gd name="connsiteY6" fmla="*/ 1388534 h 1409701"/>
                <a:gd name="connsiteX7" fmla="*/ 383116 w 1272116"/>
                <a:gd name="connsiteY7" fmla="*/ 1159933 h 1409701"/>
                <a:gd name="connsiteX8" fmla="*/ 694447 w 1272116"/>
                <a:gd name="connsiteY8" fmla="*/ 1157757 h 1409701"/>
                <a:gd name="connsiteX9" fmla="*/ 1081616 w 1272116"/>
                <a:gd name="connsiteY9" fmla="*/ 1109134 h 1409701"/>
                <a:gd name="connsiteX10" fmla="*/ 1234016 w 1272116"/>
                <a:gd name="connsiteY10" fmla="*/ 804334 h 1409701"/>
                <a:gd name="connsiteX11" fmla="*/ 1234016 w 1272116"/>
                <a:gd name="connsiteY11" fmla="*/ 499533 h 1409701"/>
                <a:gd name="connsiteX12" fmla="*/ 1005416 w 1272116"/>
                <a:gd name="connsiteY12" fmla="*/ 270933 h 1409701"/>
                <a:gd name="connsiteX13" fmla="*/ 992716 w 1272116"/>
                <a:gd name="connsiteY13" fmla="*/ 16933 h 1409701"/>
                <a:gd name="connsiteX14" fmla="*/ 840316 w 1272116"/>
                <a:gd name="connsiteY14" fmla="*/ 169333 h 1409701"/>
                <a:gd name="connsiteX15" fmla="*/ 624416 w 1272116"/>
                <a:gd name="connsiteY15" fmla="*/ 194733 h 1409701"/>
                <a:gd name="connsiteX16" fmla="*/ 589945 w 1272116"/>
                <a:gd name="connsiteY16" fmla="*/ 191104 h 1409701"/>
                <a:gd name="connsiteX17" fmla="*/ 611716 w 1272116"/>
                <a:gd name="connsiteY17" fmla="*/ 16933 h 1409701"/>
                <a:gd name="connsiteX0" fmla="*/ 611716 w 1272116"/>
                <a:gd name="connsiteY0" fmla="*/ 16933 h 1409701"/>
                <a:gd name="connsiteX1" fmla="*/ 306916 w 1272116"/>
                <a:gd name="connsiteY1" fmla="*/ 321733 h 1409701"/>
                <a:gd name="connsiteX2" fmla="*/ 230716 w 1272116"/>
                <a:gd name="connsiteY2" fmla="*/ 169333 h 1409701"/>
                <a:gd name="connsiteX3" fmla="*/ 154517 w 1272116"/>
                <a:gd name="connsiteY3" fmla="*/ 474133 h 1409701"/>
                <a:gd name="connsiteX4" fmla="*/ 2116 w 1272116"/>
                <a:gd name="connsiteY4" fmla="*/ 778933 h 1409701"/>
                <a:gd name="connsiteX5" fmla="*/ 167216 w 1272116"/>
                <a:gd name="connsiteY5" fmla="*/ 1032933 h 1409701"/>
                <a:gd name="connsiteX6" fmla="*/ 78316 w 1272116"/>
                <a:gd name="connsiteY6" fmla="*/ 1388534 h 1409701"/>
                <a:gd name="connsiteX7" fmla="*/ 383116 w 1272116"/>
                <a:gd name="connsiteY7" fmla="*/ 1159933 h 1409701"/>
                <a:gd name="connsiteX8" fmla="*/ 687916 w 1272116"/>
                <a:gd name="connsiteY8" fmla="*/ 1236134 h 1409701"/>
                <a:gd name="connsiteX9" fmla="*/ 1081616 w 1272116"/>
                <a:gd name="connsiteY9" fmla="*/ 1109134 h 1409701"/>
                <a:gd name="connsiteX10" fmla="*/ 1234016 w 1272116"/>
                <a:gd name="connsiteY10" fmla="*/ 804334 h 1409701"/>
                <a:gd name="connsiteX11" fmla="*/ 1234016 w 1272116"/>
                <a:gd name="connsiteY11" fmla="*/ 499533 h 1409701"/>
                <a:gd name="connsiteX12" fmla="*/ 1005416 w 1272116"/>
                <a:gd name="connsiteY12" fmla="*/ 270933 h 1409701"/>
                <a:gd name="connsiteX13" fmla="*/ 992716 w 1272116"/>
                <a:gd name="connsiteY13" fmla="*/ 16933 h 1409701"/>
                <a:gd name="connsiteX14" fmla="*/ 840316 w 1272116"/>
                <a:gd name="connsiteY14" fmla="*/ 169333 h 1409701"/>
                <a:gd name="connsiteX15" fmla="*/ 624416 w 1272116"/>
                <a:gd name="connsiteY15" fmla="*/ 194733 h 1409701"/>
                <a:gd name="connsiteX16" fmla="*/ 589945 w 1272116"/>
                <a:gd name="connsiteY16" fmla="*/ 191104 h 1409701"/>
                <a:gd name="connsiteX17" fmla="*/ 611716 w 1272116"/>
                <a:gd name="connsiteY17" fmla="*/ 16933 h 1409701"/>
                <a:gd name="connsiteX0" fmla="*/ 611716 w 1272116"/>
                <a:gd name="connsiteY0" fmla="*/ 16933 h 1409701"/>
                <a:gd name="connsiteX1" fmla="*/ 306916 w 1272116"/>
                <a:gd name="connsiteY1" fmla="*/ 321733 h 1409701"/>
                <a:gd name="connsiteX2" fmla="*/ 230716 w 1272116"/>
                <a:gd name="connsiteY2" fmla="*/ 169333 h 1409701"/>
                <a:gd name="connsiteX3" fmla="*/ 154517 w 1272116"/>
                <a:gd name="connsiteY3" fmla="*/ 474133 h 1409701"/>
                <a:gd name="connsiteX4" fmla="*/ 2116 w 1272116"/>
                <a:gd name="connsiteY4" fmla="*/ 778933 h 1409701"/>
                <a:gd name="connsiteX5" fmla="*/ 167216 w 1272116"/>
                <a:gd name="connsiteY5" fmla="*/ 1032933 h 1409701"/>
                <a:gd name="connsiteX6" fmla="*/ 78316 w 1272116"/>
                <a:gd name="connsiteY6" fmla="*/ 1388534 h 1409701"/>
                <a:gd name="connsiteX7" fmla="*/ 383116 w 1272116"/>
                <a:gd name="connsiteY7" fmla="*/ 1159933 h 1409701"/>
                <a:gd name="connsiteX8" fmla="*/ 687916 w 1272116"/>
                <a:gd name="connsiteY8" fmla="*/ 1236134 h 1409701"/>
                <a:gd name="connsiteX9" fmla="*/ 929579 w 1272116"/>
                <a:gd name="connsiteY9" fmla="*/ 1183883 h 1409701"/>
                <a:gd name="connsiteX10" fmla="*/ 1081616 w 1272116"/>
                <a:gd name="connsiteY10" fmla="*/ 1109134 h 1409701"/>
                <a:gd name="connsiteX11" fmla="*/ 1234016 w 1272116"/>
                <a:gd name="connsiteY11" fmla="*/ 804334 h 1409701"/>
                <a:gd name="connsiteX12" fmla="*/ 1234016 w 1272116"/>
                <a:gd name="connsiteY12" fmla="*/ 499533 h 1409701"/>
                <a:gd name="connsiteX13" fmla="*/ 1005416 w 1272116"/>
                <a:gd name="connsiteY13" fmla="*/ 270933 h 1409701"/>
                <a:gd name="connsiteX14" fmla="*/ 992716 w 1272116"/>
                <a:gd name="connsiteY14" fmla="*/ 16933 h 1409701"/>
                <a:gd name="connsiteX15" fmla="*/ 840316 w 1272116"/>
                <a:gd name="connsiteY15" fmla="*/ 169333 h 1409701"/>
                <a:gd name="connsiteX16" fmla="*/ 624416 w 1272116"/>
                <a:gd name="connsiteY16" fmla="*/ 194733 h 1409701"/>
                <a:gd name="connsiteX17" fmla="*/ 589945 w 1272116"/>
                <a:gd name="connsiteY17" fmla="*/ 191104 h 1409701"/>
                <a:gd name="connsiteX18" fmla="*/ 611716 w 1272116"/>
                <a:gd name="connsiteY18" fmla="*/ 16933 h 1409701"/>
                <a:gd name="connsiteX0" fmla="*/ 611716 w 1272116"/>
                <a:gd name="connsiteY0" fmla="*/ 16933 h 1409701"/>
                <a:gd name="connsiteX1" fmla="*/ 306916 w 1272116"/>
                <a:gd name="connsiteY1" fmla="*/ 321733 h 1409701"/>
                <a:gd name="connsiteX2" fmla="*/ 230716 w 1272116"/>
                <a:gd name="connsiteY2" fmla="*/ 169333 h 1409701"/>
                <a:gd name="connsiteX3" fmla="*/ 154517 w 1272116"/>
                <a:gd name="connsiteY3" fmla="*/ 474133 h 1409701"/>
                <a:gd name="connsiteX4" fmla="*/ 2116 w 1272116"/>
                <a:gd name="connsiteY4" fmla="*/ 778933 h 1409701"/>
                <a:gd name="connsiteX5" fmla="*/ 167216 w 1272116"/>
                <a:gd name="connsiteY5" fmla="*/ 1032933 h 1409701"/>
                <a:gd name="connsiteX6" fmla="*/ 78316 w 1272116"/>
                <a:gd name="connsiteY6" fmla="*/ 1388534 h 1409701"/>
                <a:gd name="connsiteX7" fmla="*/ 383116 w 1272116"/>
                <a:gd name="connsiteY7" fmla="*/ 1159933 h 1409701"/>
                <a:gd name="connsiteX8" fmla="*/ 687916 w 1272116"/>
                <a:gd name="connsiteY8" fmla="*/ 1236134 h 1409701"/>
                <a:gd name="connsiteX9" fmla="*/ 992716 w 1272116"/>
                <a:gd name="connsiteY9" fmla="*/ 1312334 h 1409701"/>
                <a:gd name="connsiteX10" fmla="*/ 1081616 w 1272116"/>
                <a:gd name="connsiteY10" fmla="*/ 1109134 h 1409701"/>
                <a:gd name="connsiteX11" fmla="*/ 1234016 w 1272116"/>
                <a:gd name="connsiteY11" fmla="*/ 804334 h 1409701"/>
                <a:gd name="connsiteX12" fmla="*/ 1234016 w 1272116"/>
                <a:gd name="connsiteY12" fmla="*/ 499533 h 1409701"/>
                <a:gd name="connsiteX13" fmla="*/ 1005416 w 1272116"/>
                <a:gd name="connsiteY13" fmla="*/ 270933 h 1409701"/>
                <a:gd name="connsiteX14" fmla="*/ 992716 w 1272116"/>
                <a:gd name="connsiteY14" fmla="*/ 16933 h 1409701"/>
                <a:gd name="connsiteX15" fmla="*/ 840316 w 1272116"/>
                <a:gd name="connsiteY15" fmla="*/ 169333 h 1409701"/>
                <a:gd name="connsiteX16" fmla="*/ 624416 w 1272116"/>
                <a:gd name="connsiteY16" fmla="*/ 194733 h 1409701"/>
                <a:gd name="connsiteX17" fmla="*/ 589945 w 1272116"/>
                <a:gd name="connsiteY17" fmla="*/ 191104 h 1409701"/>
                <a:gd name="connsiteX18" fmla="*/ 611716 w 1272116"/>
                <a:gd name="connsiteY18" fmla="*/ 16933 h 1409701"/>
                <a:gd name="connsiteX0" fmla="*/ 611716 w 1274233"/>
                <a:gd name="connsiteY0" fmla="*/ 16933 h 1409701"/>
                <a:gd name="connsiteX1" fmla="*/ 306916 w 1274233"/>
                <a:gd name="connsiteY1" fmla="*/ 321733 h 1409701"/>
                <a:gd name="connsiteX2" fmla="*/ 230716 w 1274233"/>
                <a:gd name="connsiteY2" fmla="*/ 169333 h 1409701"/>
                <a:gd name="connsiteX3" fmla="*/ 154517 w 1274233"/>
                <a:gd name="connsiteY3" fmla="*/ 474133 h 1409701"/>
                <a:gd name="connsiteX4" fmla="*/ 2116 w 1274233"/>
                <a:gd name="connsiteY4" fmla="*/ 778933 h 1409701"/>
                <a:gd name="connsiteX5" fmla="*/ 167216 w 1274233"/>
                <a:gd name="connsiteY5" fmla="*/ 1032933 h 1409701"/>
                <a:gd name="connsiteX6" fmla="*/ 78316 w 1274233"/>
                <a:gd name="connsiteY6" fmla="*/ 1388534 h 1409701"/>
                <a:gd name="connsiteX7" fmla="*/ 383116 w 1274233"/>
                <a:gd name="connsiteY7" fmla="*/ 1159933 h 1409701"/>
                <a:gd name="connsiteX8" fmla="*/ 687916 w 1274233"/>
                <a:gd name="connsiteY8" fmla="*/ 1236134 h 1409701"/>
                <a:gd name="connsiteX9" fmla="*/ 992716 w 1274233"/>
                <a:gd name="connsiteY9" fmla="*/ 1312334 h 1409701"/>
                <a:gd name="connsiteX10" fmla="*/ 992716 w 1274233"/>
                <a:gd name="connsiteY10" fmla="*/ 1083734 h 1409701"/>
                <a:gd name="connsiteX11" fmla="*/ 1234016 w 1274233"/>
                <a:gd name="connsiteY11" fmla="*/ 804334 h 1409701"/>
                <a:gd name="connsiteX12" fmla="*/ 1234016 w 1274233"/>
                <a:gd name="connsiteY12" fmla="*/ 499533 h 1409701"/>
                <a:gd name="connsiteX13" fmla="*/ 1005416 w 1274233"/>
                <a:gd name="connsiteY13" fmla="*/ 270933 h 1409701"/>
                <a:gd name="connsiteX14" fmla="*/ 992716 w 1274233"/>
                <a:gd name="connsiteY14" fmla="*/ 16933 h 1409701"/>
                <a:gd name="connsiteX15" fmla="*/ 840316 w 1274233"/>
                <a:gd name="connsiteY15" fmla="*/ 169333 h 1409701"/>
                <a:gd name="connsiteX16" fmla="*/ 624416 w 1274233"/>
                <a:gd name="connsiteY16" fmla="*/ 194733 h 1409701"/>
                <a:gd name="connsiteX17" fmla="*/ 589945 w 1274233"/>
                <a:gd name="connsiteY17" fmla="*/ 191104 h 1409701"/>
                <a:gd name="connsiteX18" fmla="*/ 611716 w 1274233"/>
                <a:gd name="connsiteY18" fmla="*/ 16933 h 1409701"/>
                <a:gd name="connsiteX0" fmla="*/ 611716 w 1274233"/>
                <a:gd name="connsiteY0" fmla="*/ 16933 h 1409701"/>
                <a:gd name="connsiteX1" fmla="*/ 306916 w 1274233"/>
                <a:gd name="connsiteY1" fmla="*/ 321733 h 1409701"/>
                <a:gd name="connsiteX2" fmla="*/ 230716 w 1274233"/>
                <a:gd name="connsiteY2" fmla="*/ 169333 h 1409701"/>
                <a:gd name="connsiteX3" fmla="*/ 154517 w 1274233"/>
                <a:gd name="connsiteY3" fmla="*/ 474133 h 1409701"/>
                <a:gd name="connsiteX4" fmla="*/ 2116 w 1274233"/>
                <a:gd name="connsiteY4" fmla="*/ 778933 h 1409701"/>
                <a:gd name="connsiteX5" fmla="*/ 167216 w 1274233"/>
                <a:gd name="connsiteY5" fmla="*/ 1032933 h 1409701"/>
                <a:gd name="connsiteX6" fmla="*/ 78316 w 1274233"/>
                <a:gd name="connsiteY6" fmla="*/ 1388534 h 1409701"/>
                <a:gd name="connsiteX7" fmla="*/ 383116 w 1274233"/>
                <a:gd name="connsiteY7" fmla="*/ 1159933 h 1409701"/>
                <a:gd name="connsiteX8" fmla="*/ 687916 w 1274233"/>
                <a:gd name="connsiteY8" fmla="*/ 1159934 h 1409701"/>
                <a:gd name="connsiteX9" fmla="*/ 992716 w 1274233"/>
                <a:gd name="connsiteY9" fmla="*/ 1312334 h 1409701"/>
                <a:gd name="connsiteX10" fmla="*/ 992716 w 1274233"/>
                <a:gd name="connsiteY10" fmla="*/ 1083734 h 1409701"/>
                <a:gd name="connsiteX11" fmla="*/ 1234016 w 1274233"/>
                <a:gd name="connsiteY11" fmla="*/ 804334 h 1409701"/>
                <a:gd name="connsiteX12" fmla="*/ 1234016 w 1274233"/>
                <a:gd name="connsiteY12" fmla="*/ 499533 h 1409701"/>
                <a:gd name="connsiteX13" fmla="*/ 1005416 w 1274233"/>
                <a:gd name="connsiteY13" fmla="*/ 270933 h 1409701"/>
                <a:gd name="connsiteX14" fmla="*/ 992716 w 1274233"/>
                <a:gd name="connsiteY14" fmla="*/ 16933 h 1409701"/>
                <a:gd name="connsiteX15" fmla="*/ 840316 w 1274233"/>
                <a:gd name="connsiteY15" fmla="*/ 169333 h 1409701"/>
                <a:gd name="connsiteX16" fmla="*/ 624416 w 1274233"/>
                <a:gd name="connsiteY16" fmla="*/ 194733 h 1409701"/>
                <a:gd name="connsiteX17" fmla="*/ 589945 w 1274233"/>
                <a:gd name="connsiteY17" fmla="*/ 191104 h 1409701"/>
                <a:gd name="connsiteX18" fmla="*/ 611716 w 1274233"/>
                <a:gd name="connsiteY18" fmla="*/ 16933 h 1409701"/>
                <a:gd name="connsiteX0" fmla="*/ 611716 w 1274233"/>
                <a:gd name="connsiteY0" fmla="*/ 16933 h 1409701"/>
                <a:gd name="connsiteX1" fmla="*/ 306916 w 1274233"/>
                <a:gd name="connsiteY1" fmla="*/ 321733 h 1409701"/>
                <a:gd name="connsiteX2" fmla="*/ 230716 w 1274233"/>
                <a:gd name="connsiteY2" fmla="*/ 169333 h 1409701"/>
                <a:gd name="connsiteX3" fmla="*/ 154517 w 1274233"/>
                <a:gd name="connsiteY3" fmla="*/ 474133 h 1409701"/>
                <a:gd name="connsiteX4" fmla="*/ 2116 w 1274233"/>
                <a:gd name="connsiteY4" fmla="*/ 778933 h 1409701"/>
                <a:gd name="connsiteX5" fmla="*/ 167216 w 1274233"/>
                <a:gd name="connsiteY5" fmla="*/ 1032933 h 1409701"/>
                <a:gd name="connsiteX6" fmla="*/ 78316 w 1274233"/>
                <a:gd name="connsiteY6" fmla="*/ 1388534 h 1409701"/>
                <a:gd name="connsiteX7" fmla="*/ 383116 w 1274233"/>
                <a:gd name="connsiteY7" fmla="*/ 1159933 h 1409701"/>
                <a:gd name="connsiteX8" fmla="*/ 687916 w 1274233"/>
                <a:gd name="connsiteY8" fmla="*/ 1159934 h 1409701"/>
                <a:gd name="connsiteX9" fmla="*/ 992716 w 1274233"/>
                <a:gd name="connsiteY9" fmla="*/ 1312334 h 1409701"/>
                <a:gd name="connsiteX10" fmla="*/ 992716 w 1274233"/>
                <a:gd name="connsiteY10" fmla="*/ 1083734 h 1409701"/>
                <a:gd name="connsiteX11" fmla="*/ 1234016 w 1274233"/>
                <a:gd name="connsiteY11" fmla="*/ 804334 h 1409701"/>
                <a:gd name="connsiteX12" fmla="*/ 1234016 w 1274233"/>
                <a:gd name="connsiteY12" fmla="*/ 499533 h 1409701"/>
                <a:gd name="connsiteX13" fmla="*/ 1005416 w 1274233"/>
                <a:gd name="connsiteY13" fmla="*/ 270933 h 1409701"/>
                <a:gd name="connsiteX14" fmla="*/ 992716 w 1274233"/>
                <a:gd name="connsiteY14" fmla="*/ 16933 h 1409701"/>
                <a:gd name="connsiteX15" fmla="*/ 840316 w 1274233"/>
                <a:gd name="connsiteY15" fmla="*/ 169333 h 1409701"/>
                <a:gd name="connsiteX16" fmla="*/ 624416 w 1274233"/>
                <a:gd name="connsiteY16" fmla="*/ 194733 h 1409701"/>
                <a:gd name="connsiteX17" fmla="*/ 589945 w 1274233"/>
                <a:gd name="connsiteY17" fmla="*/ 191104 h 1409701"/>
                <a:gd name="connsiteX18" fmla="*/ 611716 w 1274233"/>
                <a:gd name="connsiteY18" fmla="*/ 16933 h 1409701"/>
                <a:gd name="connsiteX0" fmla="*/ 633176 w 1295693"/>
                <a:gd name="connsiteY0" fmla="*/ 16933 h 1409701"/>
                <a:gd name="connsiteX1" fmla="*/ 328376 w 1295693"/>
                <a:gd name="connsiteY1" fmla="*/ 321733 h 1409701"/>
                <a:gd name="connsiteX2" fmla="*/ 252176 w 1295693"/>
                <a:gd name="connsiteY2" fmla="*/ 169333 h 1409701"/>
                <a:gd name="connsiteX3" fmla="*/ 175977 w 1295693"/>
                <a:gd name="connsiteY3" fmla="*/ 474133 h 1409701"/>
                <a:gd name="connsiteX4" fmla="*/ 23576 w 1295693"/>
                <a:gd name="connsiteY4" fmla="*/ 778933 h 1409701"/>
                <a:gd name="connsiteX5" fmla="*/ 34523 w 1295693"/>
                <a:gd name="connsiteY5" fmla="*/ 698863 h 1409701"/>
                <a:gd name="connsiteX6" fmla="*/ 188676 w 1295693"/>
                <a:gd name="connsiteY6" fmla="*/ 1032933 h 1409701"/>
                <a:gd name="connsiteX7" fmla="*/ 99776 w 1295693"/>
                <a:gd name="connsiteY7" fmla="*/ 1388534 h 1409701"/>
                <a:gd name="connsiteX8" fmla="*/ 404576 w 1295693"/>
                <a:gd name="connsiteY8" fmla="*/ 1159933 h 1409701"/>
                <a:gd name="connsiteX9" fmla="*/ 709376 w 1295693"/>
                <a:gd name="connsiteY9" fmla="*/ 1159934 h 1409701"/>
                <a:gd name="connsiteX10" fmla="*/ 1014176 w 1295693"/>
                <a:gd name="connsiteY10" fmla="*/ 1312334 h 1409701"/>
                <a:gd name="connsiteX11" fmla="*/ 1014176 w 1295693"/>
                <a:gd name="connsiteY11" fmla="*/ 1083734 h 1409701"/>
                <a:gd name="connsiteX12" fmla="*/ 1255476 w 1295693"/>
                <a:gd name="connsiteY12" fmla="*/ 804334 h 1409701"/>
                <a:gd name="connsiteX13" fmla="*/ 1255476 w 1295693"/>
                <a:gd name="connsiteY13" fmla="*/ 499533 h 1409701"/>
                <a:gd name="connsiteX14" fmla="*/ 1026876 w 1295693"/>
                <a:gd name="connsiteY14" fmla="*/ 270933 h 1409701"/>
                <a:gd name="connsiteX15" fmla="*/ 1014176 w 1295693"/>
                <a:gd name="connsiteY15" fmla="*/ 16933 h 1409701"/>
                <a:gd name="connsiteX16" fmla="*/ 861776 w 1295693"/>
                <a:gd name="connsiteY16" fmla="*/ 169333 h 1409701"/>
                <a:gd name="connsiteX17" fmla="*/ 645876 w 1295693"/>
                <a:gd name="connsiteY17" fmla="*/ 194733 h 1409701"/>
                <a:gd name="connsiteX18" fmla="*/ 611405 w 1295693"/>
                <a:gd name="connsiteY18" fmla="*/ 191104 h 1409701"/>
                <a:gd name="connsiteX19" fmla="*/ 633176 w 1295693"/>
                <a:gd name="connsiteY19" fmla="*/ 16933 h 1409701"/>
                <a:gd name="connsiteX0" fmla="*/ 791633 w 1454150"/>
                <a:gd name="connsiteY0" fmla="*/ 16933 h 1409701"/>
                <a:gd name="connsiteX1" fmla="*/ 486833 w 1454150"/>
                <a:gd name="connsiteY1" fmla="*/ 321733 h 1409701"/>
                <a:gd name="connsiteX2" fmla="*/ 410633 w 1454150"/>
                <a:gd name="connsiteY2" fmla="*/ 169333 h 1409701"/>
                <a:gd name="connsiteX3" fmla="*/ 334434 w 1454150"/>
                <a:gd name="connsiteY3" fmla="*/ 474133 h 1409701"/>
                <a:gd name="connsiteX4" fmla="*/ 182033 w 1454150"/>
                <a:gd name="connsiteY4" fmla="*/ 778933 h 1409701"/>
                <a:gd name="connsiteX5" fmla="*/ 27517 w 1454150"/>
                <a:gd name="connsiteY5" fmla="*/ 685800 h 1409701"/>
                <a:gd name="connsiteX6" fmla="*/ 347133 w 1454150"/>
                <a:gd name="connsiteY6" fmla="*/ 1032933 h 1409701"/>
                <a:gd name="connsiteX7" fmla="*/ 258233 w 1454150"/>
                <a:gd name="connsiteY7" fmla="*/ 1388534 h 1409701"/>
                <a:gd name="connsiteX8" fmla="*/ 563033 w 1454150"/>
                <a:gd name="connsiteY8" fmla="*/ 1159933 h 1409701"/>
                <a:gd name="connsiteX9" fmla="*/ 867833 w 1454150"/>
                <a:gd name="connsiteY9" fmla="*/ 1159934 h 1409701"/>
                <a:gd name="connsiteX10" fmla="*/ 1172633 w 1454150"/>
                <a:gd name="connsiteY10" fmla="*/ 1312334 h 1409701"/>
                <a:gd name="connsiteX11" fmla="*/ 1172633 w 1454150"/>
                <a:gd name="connsiteY11" fmla="*/ 1083734 h 1409701"/>
                <a:gd name="connsiteX12" fmla="*/ 1413933 w 1454150"/>
                <a:gd name="connsiteY12" fmla="*/ 804334 h 1409701"/>
                <a:gd name="connsiteX13" fmla="*/ 1413933 w 1454150"/>
                <a:gd name="connsiteY13" fmla="*/ 499533 h 1409701"/>
                <a:gd name="connsiteX14" fmla="*/ 1185333 w 1454150"/>
                <a:gd name="connsiteY14" fmla="*/ 270933 h 1409701"/>
                <a:gd name="connsiteX15" fmla="*/ 1172633 w 1454150"/>
                <a:gd name="connsiteY15" fmla="*/ 16933 h 1409701"/>
                <a:gd name="connsiteX16" fmla="*/ 1020233 w 1454150"/>
                <a:gd name="connsiteY16" fmla="*/ 169333 h 1409701"/>
                <a:gd name="connsiteX17" fmla="*/ 804333 w 1454150"/>
                <a:gd name="connsiteY17" fmla="*/ 194733 h 1409701"/>
                <a:gd name="connsiteX18" fmla="*/ 769862 w 1454150"/>
                <a:gd name="connsiteY18" fmla="*/ 191104 h 1409701"/>
                <a:gd name="connsiteX19" fmla="*/ 791633 w 1454150"/>
                <a:gd name="connsiteY19" fmla="*/ 16933 h 1409701"/>
                <a:gd name="connsiteX0" fmla="*/ 791985 w 1454502"/>
                <a:gd name="connsiteY0" fmla="*/ 16933 h 1409701"/>
                <a:gd name="connsiteX1" fmla="*/ 487185 w 1454502"/>
                <a:gd name="connsiteY1" fmla="*/ 321733 h 1409701"/>
                <a:gd name="connsiteX2" fmla="*/ 410985 w 1454502"/>
                <a:gd name="connsiteY2" fmla="*/ 169333 h 1409701"/>
                <a:gd name="connsiteX3" fmla="*/ 334786 w 1454502"/>
                <a:gd name="connsiteY3" fmla="*/ 474133 h 1409701"/>
                <a:gd name="connsiteX4" fmla="*/ 180269 w 1454502"/>
                <a:gd name="connsiteY4" fmla="*/ 609600 h 1409701"/>
                <a:gd name="connsiteX5" fmla="*/ 27869 w 1454502"/>
                <a:gd name="connsiteY5" fmla="*/ 685800 h 1409701"/>
                <a:gd name="connsiteX6" fmla="*/ 347485 w 1454502"/>
                <a:gd name="connsiteY6" fmla="*/ 1032933 h 1409701"/>
                <a:gd name="connsiteX7" fmla="*/ 258585 w 1454502"/>
                <a:gd name="connsiteY7" fmla="*/ 1388534 h 1409701"/>
                <a:gd name="connsiteX8" fmla="*/ 563385 w 1454502"/>
                <a:gd name="connsiteY8" fmla="*/ 1159933 h 1409701"/>
                <a:gd name="connsiteX9" fmla="*/ 868185 w 1454502"/>
                <a:gd name="connsiteY9" fmla="*/ 1159934 h 1409701"/>
                <a:gd name="connsiteX10" fmla="*/ 1172985 w 1454502"/>
                <a:gd name="connsiteY10" fmla="*/ 1312334 h 1409701"/>
                <a:gd name="connsiteX11" fmla="*/ 1172985 w 1454502"/>
                <a:gd name="connsiteY11" fmla="*/ 1083734 h 1409701"/>
                <a:gd name="connsiteX12" fmla="*/ 1414285 w 1454502"/>
                <a:gd name="connsiteY12" fmla="*/ 804334 h 1409701"/>
                <a:gd name="connsiteX13" fmla="*/ 1414285 w 1454502"/>
                <a:gd name="connsiteY13" fmla="*/ 499533 h 1409701"/>
                <a:gd name="connsiteX14" fmla="*/ 1185685 w 1454502"/>
                <a:gd name="connsiteY14" fmla="*/ 270933 h 1409701"/>
                <a:gd name="connsiteX15" fmla="*/ 1172985 w 1454502"/>
                <a:gd name="connsiteY15" fmla="*/ 16933 h 1409701"/>
                <a:gd name="connsiteX16" fmla="*/ 1020585 w 1454502"/>
                <a:gd name="connsiteY16" fmla="*/ 169333 h 1409701"/>
                <a:gd name="connsiteX17" fmla="*/ 804685 w 1454502"/>
                <a:gd name="connsiteY17" fmla="*/ 194733 h 1409701"/>
                <a:gd name="connsiteX18" fmla="*/ 770214 w 1454502"/>
                <a:gd name="connsiteY18" fmla="*/ 191104 h 1409701"/>
                <a:gd name="connsiteX19" fmla="*/ 791985 w 1454502"/>
                <a:gd name="connsiteY19" fmla="*/ 16933 h 1409701"/>
                <a:gd name="connsiteX0" fmla="*/ 715785 w 1378302"/>
                <a:gd name="connsiteY0" fmla="*/ 16933 h 1409701"/>
                <a:gd name="connsiteX1" fmla="*/ 410985 w 1378302"/>
                <a:gd name="connsiteY1" fmla="*/ 321733 h 1409701"/>
                <a:gd name="connsiteX2" fmla="*/ 334785 w 1378302"/>
                <a:gd name="connsiteY2" fmla="*/ 169333 h 1409701"/>
                <a:gd name="connsiteX3" fmla="*/ 258586 w 1378302"/>
                <a:gd name="connsiteY3" fmla="*/ 474133 h 1409701"/>
                <a:gd name="connsiteX4" fmla="*/ 104069 w 1378302"/>
                <a:gd name="connsiteY4" fmla="*/ 609600 h 1409701"/>
                <a:gd name="connsiteX5" fmla="*/ 27869 w 1378302"/>
                <a:gd name="connsiteY5" fmla="*/ 838200 h 1409701"/>
                <a:gd name="connsiteX6" fmla="*/ 271285 w 1378302"/>
                <a:gd name="connsiteY6" fmla="*/ 1032933 h 1409701"/>
                <a:gd name="connsiteX7" fmla="*/ 182385 w 1378302"/>
                <a:gd name="connsiteY7" fmla="*/ 1388534 h 1409701"/>
                <a:gd name="connsiteX8" fmla="*/ 487185 w 1378302"/>
                <a:gd name="connsiteY8" fmla="*/ 1159933 h 1409701"/>
                <a:gd name="connsiteX9" fmla="*/ 791985 w 1378302"/>
                <a:gd name="connsiteY9" fmla="*/ 1159934 h 1409701"/>
                <a:gd name="connsiteX10" fmla="*/ 1096785 w 1378302"/>
                <a:gd name="connsiteY10" fmla="*/ 1312334 h 1409701"/>
                <a:gd name="connsiteX11" fmla="*/ 1096785 w 1378302"/>
                <a:gd name="connsiteY11" fmla="*/ 1083734 h 1409701"/>
                <a:gd name="connsiteX12" fmla="*/ 1338085 w 1378302"/>
                <a:gd name="connsiteY12" fmla="*/ 804334 h 1409701"/>
                <a:gd name="connsiteX13" fmla="*/ 1338085 w 1378302"/>
                <a:gd name="connsiteY13" fmla="*/ 499533 h 1409701"/>
                <a:gd name="connsiteX14" fmla="*/ 1109485 w 1378302"/>
                <a:gd name="connsiteY14" fmla="*/ 270933 h 1409701"/>
                <a:gd name="connsiteX15" fmla="*/ 1096785 w 1378302"/>
                <a:gd name="connsiteY15" fmla="*/ 16933 h 1409701"/>
                <a:gd name="connsiteX16" fmla="*/ 944385 w 1378302"/>
                <a:gd name="connsiteY16" fmla="*/ 169333 h 1409701"/>
                <a:gd name="connsiteX17" fmla="*/ 728485 w 1378302"/>
                <a:gd name="connsiteY17" fmla="*/ 194733 h 1409701"/>
                <a:gd name="connsiteX18" fmla="*/ 694014 w 1378302"/>
                <a:gd name="connsiteY18" fmla="*/ 191104 h 1409701"/>
                <a:gd name="connsiteX19" fmla="*/ 715785 w 1378302"/>
                <a:gd name="connsiteY19" fmla="*/ 16933 h 1409701"/>
                <a:gd name="connsiteX0" fmla="*/ 711431 w 1373948"/>
                <a:gd name="connsiteY0" fmla="*/ 16933 h 1409701"/>
                <a:gd name="connsiteX1" fmla="*/ 406631 w 1373948"/>
                <a:gd name="connsiteY1" fmla="*/ 321733 h 1409701"/>
                <a:gd name="connsiteX2" fmla="*/ 330431 w 1373948"/>
                <a:gd name="connsiteY2" fmla="*/ 169333 h 1409701"/>
                <a:gd name="connsiteX3" fmla="*/ 254232 w 1373948"/>
                <a:gd name="connsiteY3" fmla="*/ 474133 h 1409701"/>
                <a:gd name="connsiteX4" fmla="*/ 125840 w 1373948"/>
                <a:gd name="connsiteY4" fmla="*/ 687977 h 1409701"/>
                <a:gd name="connsiteX5" fmla="*/ 23515 w 1373948"/>
                <a:gd name="connsiteY5" fmla="*/ 838200 h 1409701"/>
                <a:gd name="connsiteX6" fmla="*/ 266931 w 1373948"/>
                <a:gd name="connsiteY6" fmla="*/ 1032933 h 1409701"/>
                <a:gd name="connsiteX7" fmla="*/ 178031 w 1373948"/>
                <a:gd name="connsiteY7" fmla="*/ 1388534 h 1409701"/>
                <a:gd name="connsiteX8" fmla="*/ 482831 w 1373948"/>
                <a:gd name="connsiteY8" fmla="*/ 1159933 h 1409701"/>
                <a:gd name="connsiteX9" fmla="*/ 787631 w 1373948"/>
                <a:gd name="connsiteY9" fmla="*/ 1159934 h 1409701"/>
                <a:gd name="connsiteX10" fmla="*/ 1092431 w 1373948"/>
                <a:gd name="connsiteY10" fmla="*/ 1312334 h 1409701"/>
                <a:gd name="connsiteX11" fmla="*/ 1092431 w 1373948"/>
                <a:gd name="connsiteY11" fmla="*/ 1083734 h 1409701"/>
                <a:gd name="connsiteX12" fmla="*/ 1333731 w 1373948"/>
                <a:gd name="connsiteY12" fmla="*/ 804334 h 1409701"/>
                <a:gd name="connsiteX13" fmla="*/ 1333731 w 1373948"/>
                <a:gd name="connsiteY13" fmla="*/ 499533 h 1409701"/>
                <a:gd name="connsiteX14" fmla="*/ 1105131 w 1373948"/>
                <a:gd name="connsiteY14" fmla="*/ 270933 h 1409701"/>
                <a:gd name="connsiteX15" fmla="*/ 1092431 w 1373948"/>
                <a:gd name="connsiteY15" fmla="*/ 16933 h 1409701"/>
                <a:gd name="connsiteX16" fmla="*/ 940031 w 1373948"/>
                <a:gd name="connsiteY16" fmla="*/ 169333 h 1409701"/>
                <a:gd name="connsiteX17" fmla="*/ 724131 w 1373948"/>
                <a:gd name="connsiteY17" fmla="*/ 194733 h 1409701"/>
                <a:gd name="connsiteX18" fmla="*/ 689660 w 1373948"/>
                <a:gd name="connsiteY18" fmla="*/ 191104 h 1409701"/>
                <a:gd name="connsiteX19" fmla="*/ 711431 w 1373948"/>
                <a:gd name="connsiteY19" fmla="*/ 16933 h 1409701"/>
                <a:gd name="connsiteX0" fmla="*/ 711431 w 1371831"/>
                <a:gd name="connsiteY0" fmla="*/ 16933 h 1409701"/>
                <a:gd name="connsiteX1" fmla="*/ 406631 w 1371831"/>
                <a:gd name="connsiteY1" fmla="*/ 321733 h 1409701"/>
                <a:gd name="connsiteX2" fmla="*/ 330431 w 1371831"/>
                <a:gd name="connsiteY2" fmla="*/ 169333 h 1409701"/>
                <a:gd name="connsiteX3" fmla="*/ 254232 w 1371831"/>
                <a:gd name="connsiteY3" fmla="*/ 474133 h 1409701"/>
                <a:gd name="connsiteX4" fmla="*/ 125840 w 1371831"/>
                <a:gd name="connsiteY4" fmla="*/ 687977 h 1409701"/>
                <a:gd name="connsiteX5" fmla="*/ 23515 w 1371831"/>
                <a:gd name="connsiteY5" fmla="*/ 838200 h 1409701"/>
                <a:gd name="connsiteX6" fmla="*/ 266931 w 1371831"/>
                <a:gd name="connsiteY6" fmla="*/ 1032933 h 1409701"/>
                <a:gd name="connsiteX7" fmla="*/ 178031 w 1371831"/>
                <a:gd name="connsiteY7" fmla="*/ 1388534 h 1409701"/>
                <a:gd name="connsiteX8" fmla="*/ 482831 w 1371831"/>
                <a:gd name="connsiteY8" fmla="*/ 1159933 h 1409701"/>
                <a:gd name="connsiteX9" fmla="*/ 787631 w 1371831"/>
                <a:gd name="connsiteY9" fmla="*/ 1159934 h 1409701"/>
                <a:gd name="connsiteX10" fmla="*/ 1092431 w 1371831"/>
                <a:gd name="connsiteY10" fmla="*/ 1312334 h 1409701"/>
                <a:gd name="connsiteX11" fmla="*/ 1092431 w 1371831"/>
                <a:gd name="connsiteY11" fmla="*/ 1083734 h 1409701"/>
                <a:gd name="connsiteX12" fmla="*/ 1236184 w 1371831"/>
                <a:gd name="connsiteY12" fmla="*/ 947057 h 1409701"/>
                <a:gd name="connsiteX13" fmla="*/ 1333731 w 1371831"/>
                <a:gd name="connsiteY13" fmla="*/ 804334 h 1409701"/>
                <a:gd name="connsiteX14" fmla="*/ 1333731 w 1371831"/>
                <a:gd name="connsiteY14" fmla="*/ 499533 h 1409701"/>
                <a:gd name="connsiteX15" fmla="*/ 1105131 w 1371831"/>
                <a:gd name="connsiteY15" fmla="*/ 270933 h 1409701"/>
                <a:gd name="connsiteX16" fmla="*/ 1092431 w 1371831"/>
                <a:gd name="connsiteY16" fmla="*/ 16933 h 1409701"/>
                <a:gd name="connsiteX17" fmla="*/ 940031 w 1371831"/>
                <a:gd name="connsiteY17" fmla="*/ 169333 h 1409701"/>
                <a:gd name="connsiteX18" fmla="*/ 724131 w 1371831"/>
                <a:gd name="connsiteY18" fmla="*/ 194733 h 1409701"/>
                <a:gd name="connsiteX19" fmla="*/ 689660 w 1371831"/>
                <a:gd name="connsiteY19" fmla="*/ 191104 h 1409701"/>
                <a:gd name="connsiteX20" fmla="*/ 711431 w 1371831"/>
                <a:gd name="connsiteY20" fmla="*/ 16933 h 1409701"/>
                <a:gd name="connsiteX0" fmla="*/ 711431 w 1372990"/>
                <a:gd name="connsiteY0" fmla="*/ 16933 h 1409701"/>
                <a:gd name="connsiteX1" fmla="*/ 406631 w 1372990"/>
                <a:gd name="connsiteY1" fmla="*/ 321733 h 1409701"/>
                <a:gd name="connsiteX2" fmla="*/ 330431 w 1372990"/>
                <a:gd name="connsiteY2" fmla="*/ 169333 h 1409701"/>
                <a:gd name="connsiteX3" fmla="*/ 254232 w 1372990"/>
                <a:gd name="connsiteY3" fmla="*/ 474133 h 1409701"/>
                <a:gd name="connsiteX4" fmla="*/ 125840 w 1372990"/>
                <a:gd name="connsiteY4" fmla="*/ 687977 h 1409701"/>
                <a:gd name="connsiteX5" fmla="*/ 23515 w 1372990"/>
                <a:gd name="connsiteY5" fmla="*/ 838200 h 1409701"/>
                <a:gd name="connsiteX6" fmla="*/ 266931 w 1372990"/>
                <a:gd name="connsiteY6" fmla="*/ 1032933 h 1409701"/>
                <a:gd name="connsiteX7" fmla="*/ 178031 w 1372990"/>
                <a:gd name="connsiteY7" fmla="*/ 1388534 h 1409701"/>
                <a:gd name="connsiteX8" fmla="*/ 482831 w 1372990"/>
                <a:gd name="connsiteY8" fmla="*/ 1159933 h 1409701"/>
                <a:gd name="connsiteX9" fmla="*/ 787631 w 1372990"/>
                <a:gd name="connsiteY9" fmla="*/ 1159934 h 1409701"/>
                <a:gd name="connsiteX10" fmla="*/ 1092431 w 1372990"/>
                <a:gd name="connsiteY10" fmla="*/ 1312334 h 1409701"/>
                <a:gd name="connsiteX11" fmla="*/ 1092431 w 1372990"/>
                <a:gd name="connsiteY11" fmla="*/ 1083734 h 1409701"/>
                <a:gd name="connsiteX12" fmla="*/ 1236184 w 1372990"/>
                <a:gd name="connsiteY12" fmla="*/ 947057 h 1409701"/>
                <a:gd name="connsiteX13" fmla="*/ 1333731 w 1372990"/>
                <a:gd name="connsiteY13" fmla="*/ 804334 h 1409701"/>
                <a:gd name="connsiteX14" fmla="*/ 1340687 w 1372990"/>
                <a:gd name="connsiteY14" fmla="*/ 646611 h 1409701"/>
                <a:gd name="connsiteX15" fmla="*/ 1333731 w 1372990"/>
                <a:gd name="connsiteY15" fmla="*/ 499533 h 1409701"/>
                <a:gd name="connsiteX16" fmla="*/ 1105131 w 1372990"/>
                <a:gd name="connsiteY16" fmla="*/ 270933 h 1409701"/>
                <a:gd name="connsiteX17" fmla="*/ 1092431 w 1372990"/>
                <a:gd name="connsiteY17" fmla="*/ 16933 h 1409701"/>
                <a:gd name="connsiteX18" fmla="*/ 940031 w 1372990"/>
                <a:gd name="connsiteY18" fmla="*/ 169333 h 1409701"/>
                <a:gd name="connsiteX19" fmla="*/ 724131 w 1372990"/>
                <a:gd name="connsiteY19" fmla="*/ 194733 h 1409701"/>
                <a:gd name="connsiteX20" fmla="*/ 689660 w 1372990"/>
                <a:gd name="connsiteY20" fmla="*/ 191104 h 1409701"/>
                <a:gd name="connsiteX21" fmla="*/ 711431 w 1372990"/>
                <a:gd name="connsiteY21" fmla="*/ 16933 h 1409701"/>
                <a:gd name="connsiteX0" fmla="*/ 711431 w 1547515"/>
                <a:gd name="connsiteY0" fmla="*/ 16933 h 1409701"/>
                <a:gd name="connsiteX1" fmla="*/ 406631 w 1547515"/>
                <a:gd name="connsiteY1" fmla="*/ 321733 h 1409701"/>
                <a:gd name="connsiteX2" fmla="*/ 330431 w 1547515"/>
                <a:gd name="connsiteY2" fmla="*/ 169333 h 1409701"/>
                <a:gd name="connsiteX3" fmla="*/ 254232 w 1547515"/>
                <a:gd name="connsiteY3" fmla="*/ 474133 h 1409701"/>
                <a:gd name="connsiteX4" fmla="*/ 125840 w 1547515"/>
                <a:gd name="connsiteY4" fmla="*/ 687977 h 1409701"/>
                <a:gd name="connsiteX5" fmla="*/ 23515 w 1547515"/>
                <a:gd name="connsiteY5" fmla="*/ 838200 h 1409701"/>
                <a:gd name="connsiteX6" fmla="*/ 266931 w 1547515"/>
                <a:gd name="connsiteY6" fmla="*/ 1032933 h 1409701"/>
                <a:gd name="connsiteX7" fmla="*/ 178031 w 1547515"/>
                <a:gd name="connsiteY7" fmla="*/ 1388534 h 1409701"/>
                <a:gd name="connsiteX8" fmla="*/ 482831 w 1547515"/>
                <a:gd name="connsiteY8" fmla="*/ 1159933 h 1409701"/>
                <a:gd name="connsiteX9" fmla="*/ 787631 w 1547515"/>
                <a:gd name="connsiteY9" fmla="*/ 1159934 h 1409701"/>
                <a:gd name="connsiteX10" fmla="*/ 1092431 w 1547515"/>
                <a:gd name="connsiteY10" fmla="*/ 1312334 h 1409701"/>
                <a:gd name="connsiteX11" fmla="*/ 1092431 w 1547515"/>
                <a:gd name="connsiteY11" fmla="*/ 1083734 h 1409701"/>
                <a:gd name="connsiteX12" fmla="*/ 1236184 w 1547515"/>
                <a:gd name="connsiteY12" fmla="*/ 947057 h 1409701"/>
                <a:gd name="connsiteX13" fmla="*/ 1333731 w 1547515"/>
                <a:gd name="connsiteY13" fmla="*/ 804334 h 1409701"/>
                <a:gd name="connsiteX14" fmla="*/ 1547515 w 1547515"/>
                <a:gd name="connsiteY14" fmla="*/ 685800 h 1409701"/>
                <a:gd name="connsiteX15" fmla="*/ 1333731 w 1547515"/>
                <a:gd name="connsiteY15" fmla="*/ 499533 h 1409701"/>
                <a:gd name="connsiteX16" fmla="*/ 1105131 w 1547515"/>
                <a:gd name="connsiteY16" fmla="*/ 270933 h 1409701"/>
                <a:gd name="connsiteX17" fmla="*/ 1092431 w 1547515"/>
                <a:gd name="connsiteY17" fmla="*/ 16933 h 1409701"/>
                <a:gd name="connsiteX18" fmla="*/ 940031 w 1547515"/>
                <a:gd name="connsiteY18" fmla="*/ 169333 h 1409701"/>
                <a:gd name="connsiteX19" fmla="*/ 724131 w 1547515"/>
                <a:gd name="connsiteY19" fmla="*/ 194733 h 1409701"/>
                <a:gd name="connsiteX20" fmla="*/ 689660 w 1547515"/>
                <a:gd name="connsiteY20" fmla="*/ 191104 h 1409701"/>
                <a:gd name="connsiteX21" fmla="*/ 711431 w 1547515"/>
                <a:gd name="connsiteY21" fmla="*/ 16933 h 1409701"/>
                <a:gd name="connsiteX0" fmla="*/ 711431 w 1547515"/>
                <a:gd name="connsiteY0" fmla="*/ 16933 h 1409701"/>
                <a:gd name="connsiteX1" fmla="*/ 406631 w 1547515"/>
                <a:gd name="connsiteY1" fmla="*/ 321733 h 1409701"/>
                <a:gd name="connsiteX2" fmla="*/ 330431 w 1547515"/>
                <a:gd name="connsiteY2" fmla="*/ 169333 h 1409701"/>
                <a:gd name="connsiteX3" fmla="*/ 254232 w 1547515"/>
                <a:gd name="connsiteY3" fmla="*/ 474133 h 1409701"/>
                <a:gd name="connsiteX4" fmla="*/ 125840 w 1547515"/>
                <a:gd name="connsiteY4" fmla="*/ 687977 h 1409701"/>
                <a:gd name="connsiteX5" fmla="*/ 23515 w 1547515"/>
                <a:gd name="connsiteY5" fmla="*/ 838200 h 1409701"/>
                <a:gd name="connsiteX6" fmla="*/ 266931 w 1547515"/>
                <a:gd name="connsiteY6" fmla="*/ 1032933 h 1409701"/>
                <a:gd name="connsiteX7" fmla="*/ 178031 w 1547515"/>
                <a:gd name="connsiteY7" fmla="*/ 1388534 h 1409701"/>
                <a:gd name="connsiteX8" fmla="*/ 482831 w 1547515"/>
                <a:gd name="connsiteY8" fmla="*/ 1159933 h 1409701"/>
                <a:gd name="connsiteX9" fmla="*/ 787631 w 1547515"/>
                <a:gd name="connsiteY9" fmla="*/ 1159934 h 1409701"/>
                <a:gd name="connsiteX10" fmla="*/ 1092431 w 1547515"/>
                <a:gd name="connsiteY10" fmla="*/ 1312334 h 1409701"/>
                <a:gd name="connsiteX11" fmla="*/ 1092431 w 1547515"/>
                <a:gd name="connsiteY11" fmla="*/ 1083734 h 1409701"/>
                <a:gd name="connsiteX12" fmla="*/ 1395115 w 1547515"/>
                <a:gd name="connsiteY12" fmla="*/ 1066800 h 1409701"/>
                <a:gd name="connsiteX13" fmla="*/ 1333731 w 1547515"/>
                <a:gd name="connsiteY13" fmla="*/ 804334 h 1409701"/>
                <a:gd name="connsiteX14" fmla="*/ 1547515 w 1547515"/>
                <a:gd name="connsiteY14" fmla="*/ 685800 h 1409701"/>
                <a:gd name="connsiteX15" fmla="*/ 1333731 w 1547515"/>
                <a:gd name="connsiteY15" fmla="*/ 499533 h 1409701"/>
                <a:gd name="connsiteX16" fmla="*/ 1105131 w 1547515"/>
                <a:gd name="connsiteY16" fmla="*/ 270933 h 1409701"/>
                <a:gd name="connsiteX17" fmla="*/ 1092431 w 1547515"/>
                <a:gd name="connsiteY17" fmla="*/ 16933 h 1409701"/>
                <a:gd name="connsiteX18" fmla="*/ 940031 w 1547515"/>
                <a:gd name="connsiteY18" fmla="*/ 169333 h 1409701"/>
                <a:gd name="connsiteX19" fmla="*/ 724131 w 1547515"/>
                <a:gd name="connsiteY19" fmla="*/ 194733 h 1409701"/>
                <a:gd name="connsiteX20" fmla="*/ 689660 w 1547515"/>
                <a:gd name="connsiteY20" fmla="*/ 191104 h 1409701"/>
                <a:gd name="connsiteX21" fmla="*/ 711431 w 1547515"/>
                <a:gd name="connsiteY21" fmla="*/ 16933 h 1409701"/>
                <a:gd name="connsiteX0" fmla="*/ 711431 w 1547515"/>
                <a:gd name="connsiteY0" fmla="*/ 16933 h 1409701"/>
                <a:gd name="connsiteX1" fmla="*/ 406631 w 1547515"/>
                <a:gd name="connsiteY1" fmla="*/ 321733 h 1409701"/>
                <a:gd name="connsiteX2" fmla="*/ 330431 w 1547515"/>
                <a:gd name="connsiteY2" fmla="*/ 169333 h 1409701"/>
                <a:gd name="connsiteX3" fmla="*/ 254232 w 1547515"/>
                <a:gd name="connsiteY3" fmla="*/ 474133 h 1409701"/>
                <a:gd name="connsiteX4" fmla="*/ 125840 w 1547515"/>
                <a:gd name="connsiteY4" fmla="*/ 687977 h 1409701"/>
                <a:gd name="connsiteX5" fmla="*/ 23515 w 1547515"/>
                <a:gd name="connsiteY5" fmla="*/ 838200 h 1409701"/>
                <a:gd name="connsiteX6" fmla="*/ 266931 w 1547515"/>
                <a:gd name="connsiteY6" fmla="*/ 1032933 h 1409701"/>
                <a:gd name="connsiteX7" fmla="*/ 178031 w 1547515"/>
                <a:gd name="connsiteY7" fmla="*/ 1388534 h 1409701"/>
                <a:gd name="connsiteX8" fmla="*/ 482831 w 1547515"/>
                <a:gd name="connsiteY8" fmla="*/ 1159933 h 1409701"/>
                <a:gd name="connsiteX9" fmla="*/ 787631 w 1547515"/>
                <a:gd name="connsiteY9" fmla="*/ 1159934 h 1409701"/>
                <a:gd name="connsiteX10" fmla="*/ 1092431 w 1547515"/>
                <a:gd name="connsiteY10" fmla="*/ 1312334 h 1409701"/>
                <a:gd name="connsiteX11" fmla="*/ 1092431 w 1547515"/>
                <a:gd name="connsiteY11" fmla="*/ 1083734 h 1409701"/>
                <a:gd name="connsiteX12" fmla="*/ 1395115 w 1547515"/>
                <a:gd name="connsiteY12" fmla="*/ 1066800 h 1409701"/>
                <a:gd name="connsiteX13" fmla="*/ 1333731 w 1547515"/>
                <a:gd name="connsiteY13" fmla="*/ 804334 h 1409701"/>
                <a:gd name="connsiteX14" fmla="*/ 1547515 w 1547515"/>
                <a:gd name="connsiteY14" fmla="*/ 685800 h 1409701"/>
                <a:gd name="connsiteX15" fmla="*/ 1333731 w 1547515"/>
                <a:gd name="connsiteY15" fmla="*/ 499533 h 1409701"/>
                <a:gd name="connsiteX16" fmla="*/ 1210058 w 1547515"/>
                <a:gd name="connsiteY16" fmla="*/ 359229 h 1409701"/>
                <a:gd name="connsiteX17" fmla="*/ 1105131 w 1547515"/>
                <a:gd name="connsiteY17" fmla="*/ 270933 h 1409701"/>
                <a:gd name="connsiteX18" fmla="*/ 1092431 w 1547515"/>
                <a:gd name="connsiteY18" fmla="*/ 16933 h 1409701"/>
                <a:gd name="connsiteX19" fmla="*/ 940031 w 1547515"/>
                <a:gd name="connsiteY19" fmla="*/ 169333 h 1409701"/>
                <a:gd name="connsiteX20" fmla="*/ 724131 w 1547515"/>
                <a:gd name="connsiteY20" fmla="*/ 194733 h 1409701"/>
                <a:gd name="connsiteX21" fmla="*/ 689660 w 1547515"/>
                <a:gd name="connsiteY21" fmla="*/ 191104 h 1409701"/>
                <a:gd name="connsiteX22" fmla="*/ 711431 w 1547515"/>
                <a:gd name="connsiteY22" fmla="*/ 16933 h 1409701"/>
                <a:gd name="connsiteX0" fmla="*/ 711431 w 1547515"/>
                <a:gd name="connsiteY0" fmla="*/ 16933 h 1409701"/>
                <a:gd name="connsiteX1" fmla="*/ 406631 w 1547515"/>
                <a:gd name="connsiteY1" fmla="*/ 321733 h 1409701"/>
                <a:gd name="connsiteX2" fmla="*/ 330431 w 1547515"/>
                <a:gd name="connsiteY2" fmla="*/ 169333 h 1409701"/>
                <a:gd name="connsiteX3" fmla="*/ 254232 w 1547515"/>
                <a:gd name="connsiteY3" fmla="*/ 474133 h 1409701"/>
                <a:gd name="connsiteX4" fmla="*/ 125840 w 1547515"/>
                <a:gd name="connsiteY4" fmla="*/ 687977 h 1409701"/>
                <a:gd name="connsiteX5" fmla="*/ 23515 w 1547515"/>
                <a:gd name="connsiteY5" fmla="*/ 838200 h 1409701"/>
                <a:gd name="connsiteX6" fmla="*/ 266931 w 1547515"/>
                <a:gd name="connsiteY6" fmla="*/ 1032933 h 1409701"/>
                <a:gd name="connsiteX7" fmla="*/ 178031 w 1547515"/>
                <a:gd name="connsiteY7" fmla="*/ 1388534 h 1409701"/>
                <a:gd name="connsiteX8" fmla="*/ 482831 w 1547515"/>
                <a:gd name="connsiteY8" fmla="*/ 1159933 h 1409701"/>
                <a:gd name="connsiteX9" fmla="*/ 787631 w 1547515"/>
                <a:gd name="connsiteY9" fmla="*/ 1159934 h 1409701"/>
                <a:gd name="connsiteX10" fmla="*/ 1092431 w 1547515"/>
                <a:gd name="connsiteY10" fmla="*/ 1312334 h 1409701"/>
                <a:gd name="connsiteX11" fmla="*/ 1092431 w 1547515"/>
                <a:gd name="connsiteY11" fmla="*/ 1083734 h 1409701"/>
                <a:gd name="connsiteX12" fmla="*/ 1395115 w 1547515"/>
                <a:gd name="connsiteY12" fmla="*/ 1066800 h 1409701"/>
                <a:gd name="connsiteX13" fmla="*/ 1333731 w 1547515"/>
                <a:gd name="connsiteY13" fmla="*/ 804334 h 1409701"/>
                <a:gd name="connsiteX14" fmla="*/ 1547515 w 1547515"/>
                <a:gd name="connsiteY14" fmla="*/ 685800 h 1409701"/>
                <a:gd name="connsiteX15" fmla="*/ 1333731 w 1547515"/>
                <a:gd name="connsiteY15" fmla="*/ 499533 h 1409701"/>
                <a:gd name="connsiteX16" fmla="*/ 1395115 w 1547515"/>
                <a:gd name="connsiteY16" fmla="*/ 152400 h 1409701"/>
                <a:gd name="connsiteX17" fmla="*/ 1105131 w 1547515"/>
                <a:gd name="connsiteY17" fmla="*/ 270933 h 1409701"/>
                <a:gd name="connsiteX18" fmla="*/ 1092431 w 1547515"/>
                <a:gd name="connsiteY18" fmla="*/ 16933 h 1409701"/>
                <a:gd name="connsiteX19" fmla="*/ 940031 w 1547515"/>
                <a:gd name="connsiteY19" fmla="*/ 169333 h 1409701"/>
                <a:gd name="connsiteX20" fmla="*/ 724131 w 1547515"/>
                <a:gd name="connsiteY20" fmla="*/ 194733 h 1409701"/>
                <a:gd name="connsiteX21" fmla="*/ 689660 w 1547515"/>
                <a:gd name="connsiteY21" fmla="*/ 191104 h 1409701"/>
                <a:gd name="connsiteX22" fmla="*/ 711431 w 1547515"/>
                <a:gd name="connsiteY22" fmla="*/ 16933 h 1409701"/>
                <a:gd name="connsiteX0" fmla="*/ 711431 w 1547515"/>
                <a:gd name="connsiteY0" fmla="*/ 16933 h 1409701"/>
                <a:gd name="connsiteX1" fmla="*/ 406631 w 1547515"/>
                <a:gd name="connsiteY1" fmla="*/ 321733 h 1409701"/>
                <a:gd name="connsiteX2" fmla="*/ 252115 w 1547515"/>
                <a:gd name="connsiteY2" fmla="*/ 228600 h 1409701"/>
                <a:gd name="connsiteX3" fmla="*/ 254232 w 1547515"/>
                <a:gd name="connsiteY3" fmla="*/ 474133 h 1409701"/>
                <a:gd name="connsiteX4" fmla="*/ 125840 w 1547515"/>
                <a:gd name="connsiteY4" fmla="*/ 687977 h 1409701"/>
                <a:gd name="connsiteX5" fmla="*/ 23515 w 1547515"/>
                <a:gd name="connsiteY5" fmla="*/ 838200 h 1409701"/>
                <a:gd name="connsiteX6" fmla="*/ 266931 w 1547515"/>
                <a:gd name="connsiteY6" fmla="*/ 1032933 h 1409701"/>
                <a:gd name="connsiteX7" fmla="*/ 178031 w 1547515"/>
                <a:gd name="connsiteY7" fmla="*/ 1388534 h 1409701"/>
                <a:gd name="connsiteX8" fmla="*/ 482831 w 1547515"/>
                <a:gd name="connsiteY8" fmla="*/ 1159933 h 1409701"/>
                <a:gd name="connsiteX9" fmla="*/ 787631 w 1547515"/>
                <a:gd name="connsiteY9" fmla="*/ 1159934 h 1409701"/>
                <a:gd name="connsiteX10" fmla="*/ 1092431 w 1547515"/>
                <a:gd name="connsiteY10" fmla="*/ 1312334 h 1409701"/>
                <a:gd name="connsiteX11" fmla="*/ 1092431 w 1547515"/>
                <a:gd name="connsiteY11" fmla="*/ 1083734 h 1409701"/>
                <a:gd name="connsiteX12" fmla="*/ 1395115 w 1547515"/>
                <a:gd name="connsiteY12" fmla="*/ 1066800 h 1409701"/>
                <a:gd name="connsiteX13" fmla="*/ 1333731 w 1547515"/>
                <a:gd name="connsiteY13" fmla="*/ 804334 h 1409701"/>
                <a:gd name="connsiteX14" fmla="*/ 1547515 w 1547515"/>
                <a:gd name="connsiteY14" fmla="*/ 685800 h 1409701"/>
                <a:gd name="connsiteX15" fmla="*/ 1333731 w 1547515"/>
                <a:gd name="connsiteY15" fmla="*/ 499533 h 1409701"/>
                <a:gd name="connsiteX16" fmla="*/ 1395115 w 1547515"/>
                <a:gd name="connsiteY16" fmla="*/ 152400 h 1409701"/>
                <a:gd name="connsiteX17" fmla="*/ 1105131 w 1547515"/>
                <a:gd name="connsiteY17" fmla="*/ 270933 h 1409701"/>
                <a:gd name="connsiteX18" fmla="*/ 1092431 w 1547515"/>
                <a:gd name="connsiteY18" fmla="*/ 16933 h 1409701"/>
                <a:gd name="connsiteX19" fmla="*/ 940031 w 1547515"/>
                <a:gd name="connsiteY19" fmla="*/ 169333 h 1409701"/>
                <a:gd name="connsiteX20" fmla="*/ 724131 w 1547515"/>
                <a:gd name="connsiteY20" fmla="*/ 194733 h 1409701"/>
                <a:gd name="connsiteX21" fmla="*/ 689660 w 1547515"/>
                <a:gd name="connsiteY21" fmla="*/ 191104 h 1409701"/>
                <a:gd name="connsiteX22" fmla="*/ 711431 w 1547515"/>
                <a:gd name="connsiteY22" fmla="*/ 16933 h 1409701"/>
                <a:gd name="connsiteX0" fmla="*/ 711431 w 1547515"/>
                <a:gd name="connsiteY0" fmla="*/ 16933 h 1409701"/>
                <a:gd name="connsiteX1" fmla="*/ 406631 w 1547515"/>
                <a:gd name="connsiteY1" fmla="*/ 321733 h 1409701"/>
                <a:gd name="connsiteX2" fmla="*/ 175915 w 1547515"/>
                <a:gd name="connsiteY2" fmla="*/ 152400 h 1409701"/>
                <a:gd name="connsiteX3" fmla="*/ 254232 w 1547515"/>
                <a:gd name="connsiteY3" fmla="*/ 474133 h 1409701"/>
                <a:gd name="connsiteX4" fmla="*/ 125840 w 1547515"/>
                <a:gd name="connsiteY4" fmla="*/ 687977 h 1409701"/>
                <a:gd name="connsiteX5" fmla="*/ 23515 w 1547515"/>
                <a:gd name="connsiteY5" fmla="*/ 838200 h 1409701"/>
                <a:gd name="connsiteX6" fmla="*/ 266931 w 1547515"/>
                <a:gd name="connsiteY6" fmla="*/ 1032933 h 1409701"/>
                <a:gd name="connsiteX7" fmla="*/ 178031 w 1547515"/>
                <a:gd name="connsiteY7" fmla="*/ 1388534 h 1409701"/>
                <a:gd name="connsiteX8" fmla="*/ 482831 w 1547515"/>
                <a:gd name="connsiteY8" fmla="*/ 1159933 h 1409701"/>
                <a:gd name="connsiteX9" fmla="*/ 787631 w 1547515"/>
                <a:gd name="connsiteY9" fmla="*/ 1159934 h 1409701"/>
                <a:gd name="connsiteX10" fmla="*/ 1092431 w 1547515"/>
                <a:gd name="connsiteY10" fmla="*/ 1312334 h 1409701"/>
                <a:gd name="connsiteX11" fmla="*/ 1092431 w 1547515"/>
                <a:gd name="connsiteY11" fmla="*/ 1083734 h 1409701"/>
                <a:gd name="connsiteX12" fmla="*/ 1395115 w 1547515"/>
                <a:gd name="connsiteY12" fmla="*/ 1066800 h 1409701"/>
                <a:gd name="connsiteX13" fmla="*/ 1333731 w 1547515"/>
                <a:gd name="connsiteY13" fmla="*/ 804334 h 1409701"/>
                <a:gd name="connsiteX14" fmla="*/ 1547515 w 1547515"/>
                <a:gd name="connsiteY14" fmla="*/ 685800 h 1409701"/>
                <a:gd name="connsiteX15" fmla="*/ 1333731 w 1547515"/>
                <a:gd name="connsiteY15" fmla="*/ 499533 h 1409701"/>
                <a:gd name="connsiteX16" fmla="*/ 1395115 w 1547515"/>
                <a:gd name="connsiteY16" fmla="*/ 152400 h 1409701"/>
                <a:gd name="connsiteX17" fmla="*/ 1105131 w 1547515"/>
                <a:gd name="connsiteY17" fmla="*/ 270933 h 1409701"/>
                <a:gd name="connsiteX18" fmla="*/ 1092431 w 1547515"/>
                <a:gd name="connsiteY18" fmla="*/ 16933 h 1409701"/>
                <a:gd name="connsiteX19" fmla="*/ 940031 w 1547515"/>
                <a:gd name="connsiteY19" fmla="*/ 169333 h 1409701"/>
                <a:gd name="connsiteX20" fmla="*/ 724131 w 1547515"/>
                <a:gd name="connsiteY20" fmla="*/ 194733 h 1409701"/>
                <a:gd name="connsiteX21" fmla="*/ 689660 w 1547515"/>
                <a:gd name="connsiteY21" fmla="*/ 191104 h 1409701"/>
                <a:gd name="connsiteX22" fmla="*/ 711431 w 1547515"/>
                <a:gd name="connsiteY22" fmla="*/ 16933 h 1409701"/>
                <a:gd name="connsiteX0" fmla="*/ 711431 w 1547515"/>
                <a:gd name="connsiteY0" fmla="*/ 16933 h 1409701"/>
                <a:gd name="connsiteX1" fmla="*/ 406631 w 1547515"/>
                <a:gd name="connsiteY1" fmla="*/ 321733 h 1409701"/>
                <a:gd name="connsiteX2" fmla="*/ 175915 w 1547515"/>
                <a:gd name="connsiteY2" fmla="*/ 152400 h 1409701"/>
                <a:gd name="connsiteX3" fmla="*/ 254232 w 1547515"/>
                <a:gd name="connsiteY3" fmla="*/ 474133 h 1409701"/>
                <a:gd name="connsiteX4" fmla="*/ 125840 w 1547515"/>
                <a:gd name="connsiteY4" fmla="*/ 687977 h 1409701"/>
                <a:gd name="connsiteX5" fmla="*/ 23515 w 1547515"/>
                <a:gd name="connsiteY5" fmla="*/ 838200 h 1409701"/>
                <a:gd name="connsiteX6" fmla="*/ 266931 w 1547515"/>
                <a:gd name="connsiteY6" fmla="*/ 1032933 h 1409701"/>
                <a:gd name="connsiteX7" fmla="*/ 178031 w 1547515"/>
                <a:gd name="connsiteY7" fmla="*/ 1388534 h 1409701"/>
                <a:gd name="connsiteX8" fmla="*/ 482831 w 1547515"/>
                <a:gd name="connsiteY8" fmla="*/ 1159933 h 1409701"/>
                <a:gd name="connsiteX9" fmla="*/ 787631 w 1547515"/>
                <a:gd name="connsiteY9" fmla="*/ 1159934 h 1409701"/>
                <a:gd name="connsiteX10" fmla="*/ 1092431 w 1547515"/>
                <a:gd name="connsiteY10" fmla="*/ 1312334 h 1409701"/>
                <a:gd name="connsiteX11" fmla="*/ 1092431 w 1547515"/>
                <a:gd name="connsiteY11" fmla="*/ 1083734 h 1409701"/>
                <a:gd name="connsiteX12" fmla="*/ 1395115 w 1547515"/>
                <a:gd name="connsiteY12" fmla="*/ 1066800 h 1409701"/>
                <a:gd name="connsiteX13" fmla="*/ 1333731 w 1547515"/>
                <a:gd name="connsiteY13" fmla="*/ 804334 h 1409701"/>
                <a:gd name="connsiteX14" fmla="*/ 1547515 w 1547515"/>
                <a:gd name="connsiteY14" fmla="*/ 685800 h 1409701"/>
                <a:gd name="connsiteX15" fmla="*/ 1333731 w 1547515"/>
                <a:gd name="connsiteY15" fmla="*/ 499533 h 1409701"/>
                <a:gd name="connsiteX16" fmla="*/ 1395115 w 1547515"/>
                <a:gd name="connsiteY16" fmla="*/ 152400 h 1409701"/>
                <a:gd name="connsiteX17" fmla="*/ 1105131 w 1547515"/>
                <a:gd name="connsiteY17" fmla="*/ 270933 h 1409701"/>
                <a:gd name="connsiteX18" fmla="*/ 1092431 w 1547515"/>
                <a:gd name="connsiteY18" fmla="*/ 16933 h 1409701"/>
                <a:gd name="connsiteX19" fmla="*/ 940031 w 1547515"/>
                <a:gd name="connsiteY19" fmla="*/ 169333 h 1409701"/>
                <a:gd name="connsiteX20" fmla="*/ 724131 w 1547515"/>
                <a:gd name="connsiteY20" fmla="*/ 194733 h 1409701"/>
                <a:gd name="connsiteX21" fmla="*/ 689660 w 1547515"/>
                <a:gd name="connsiteY21" fmla="*/ 191104 h 1409701"/>
                <a:gd name="connsiteX22" fmla="*/ 711431 w 1547515"/>
                <a:gd name="connsiteY22" fmla="*/ 16933 h 1409701"/>
                <a:gd name="connsiteX0" fmla="*/ 863831 w 1699915"/>
                <a:gd name="connsiteY0" fmla="*/ 16933 h 1409701"/>
                <a:gd name="connsiteX1" fmla="*/ 559031 w 1699915"/>
                <a:gd name="connsiteY1" fmla="*/ 321733 h 1409701"/>
                <a:gd name="connsiteX2" fmla="*/ 328315 w 1699915"/>
                <a:gd name="connsiteY2" fmla="*/ 152400 h 1409701"/>
                <a:gd name="connsiteX3" fmla="*/ 406632 w 1699915"/>
                <a:gd name="connsiteY3" fmla="*/ 474133 h 1409701"/>
                <a:gd name="connsiteX4" fmla="*/ 278240 w 1699915"/>
                <a:gd name="connsiteY4" fmla="*/ 687977 h 1409701"/>
                <a:gd name="connsiteX5" fmla="*/ 23515 w 1699915"/>
                <a:gd name="connsiteY5" fmla="*/ 838200 h 1409701"/>
                <a:gd name="connsiteX6" fmla="*/ 419331 w 1699915"/>
                <a:gd name="connsiteY6" fmla="*/ 1032933 h 1409701"/>
                <a:gd name="connsiteX7" fmla="*/ 330431 w 1699915"/>
                <a:gd name="connsiteY7" fmla="*/ 1388534 h 1409701"/>
                <a:gd name="connsiteX8" fmla="*/ 635231 w 1699915"/>
                <a:gd name="connsiteY8" fmla="*/ 1159933 h 1409701"/>
                <a:gd name="connsiteX9" fmla="*/ 940031 w 1699915"/>
                <a:gd name="connsiteY9" fmla="*/ 1159934 h 1409701"/>
                <a:gd name="connsiteX10" fmla="*/ 1244831 w 1699915"/>
                <a:gd name="connsiteY10" fmla="*/ 1312334 h 1409701"/>
                <a:gd name="connsiteX11" fmla="*/ 1244831 w 1699915"/>
                <a:gd name="connsiteY11" fmla="*/ 1083734 h 1409701"/>
                <a:gd name="connsiteX12" fmla="*/ 1547515 w 1699915"/>
                <a:gd name="connsiteY12" fmla="*/ 1066800 h 1409701"/>
                <a:gd name="connsiteX13" fmla="*/ 1486131 w 1699915"/>
                <a:gd name="connsiteY13" fmla="*/ 804334 h 1409701"/>
                <a:gd name="connsiteX14" fmla="*/ 1699915 w 1699915"/>
                <a:gd name="connsiteY14" fmla="*/ 685800 h 1409701"/>
                <a:gd name="connsiteX15" fmla="*/ 1486131 w 1699915"/>
                <a:gd name="connsiteY15" fmla="*/ 499533 h 1409701"/>
                <a:gd name="connsiteX16" fmla="*/ 1547515 w 1699915"/>
                <a:gd name="connsiteY16" fmla="*/ 152400 h 1409701"/>
                <a:gd name="connsiteX17" fmla="*/ 1257531 w 1699915"/>
                <a:gd name="connsiteY17" fmla="*/ 270933 h 1409701"/>
                <a:gd name="connsiteX18" fmla="*/ 1244831 w 1699915"/>
                <a:gd name="connsiteY18" fmla="*/ 16933 h 1409701"/>
                <a:gd name="connsiteX19" fmla="*/ 1092431 w 1699915"/>
                <a:gd name="connsiteY19" fmla="*/ 169333 h 1409701"/>
                <a:gd name="connsiteX20" fmla="*/ 876531 w 1699915"/>
                <a:gd name="connsiteY20" fmla="*/ 194733 h 1409701"/>
                <a:gd name="connsiteX21" fmla="*/ 842060 w 1699915"/>
                <a:gd name="connsiteY21" fmla="*/ 191104 h 1409701"/>
                <a:gd name="connsiteX22" fmla="*/ 863831 w 1699915"/>
                <a:gd name="connsiteY22" fmla="*/ 16933 h 1409701"/>
                <a:gd name="connsiteX0" fmla="*/ 855485 w 1691569"/>
                <a:gd name="connsiteY0" fmla="*/ 16933 h 1409701"/>
                <a:gd name="connsiteX1" fmla="*/ 550685 w 1691569"/>
                <a:gd name="connsiteY1" fmla="*/ 321733 h 1409701"/>
                <a:gd name="connsiteX2" fmla="*/ 319969 w 1691569"/>
                <a:gd name="connsiteY2" fmla="*/ 152400 h 1409701"/>
                <a:gd name="connsiteX3" fmla="*/ 398286 w 1691569"/>
                <a:gd name="connsiteY3" fmla="*/ 474133 h 1409701"/>
                <a:gd name="connsiteX4" fmla="*/ 319969 w 1691569"/>
                <a:gd name="connsiteY4" fmla="*/ 762000 h 1409701"/>
                <a:gd name="connsiteX5" fmla="*/ 15169 w 1691569"/>
                <a:gd name="connsiteY5" fmla="*/ 838200 h 1409701"/>
                <a:gd name="connsiteX6" fmla="*/ 410985 w 1691569"/>
                <a:gd name="connsiteY6" fmla="*/ 1032933 h 1409701"/>
                <a:gd name="connsiteX7" fmla="*/ 322085 w 1691569"/>
                <a:gd name="connsiteY7" fmla="*/ 1388534 h 1409701"/>
                <a:gd name="connsiteX8" fmla="*/ 626885 w 1691569"/>
                <a:gd name="connsiteY8" fmla="*/ 1159933 h 1409701"/>
                <a:gd name="connsiteX9" fmla="*/ 931685 w 1691569"/>
                <a:gd name="connsiteY9" fmla="*/ 1159934 h 1409701"/>
                <a:gd name="connsiteX10" fmla="*/ 1236485 w 1691569"/>
                <a:gd name="connsiteY10" fmla="*/ 1312334 h 1409701"/>
                <a:gd name="connsiteX11" fmla="*/ 1236485 w 1691569"/>
                <a:gd name="connsiteY11" fmla="*/ 1083734 h 1409701"/>
                <a:gd name="connsiteX12" fmla="*/ 1539169 w 1691569"/>
                <a:gd name="connsiteY12" fmla="*/ 1066800 h 1409701"/>
                <a:gd name="connsiteX13" fmla="*/ 1477785 w 1691569"/>
                <a:gd name="connsiteY13" fmla="*/ 804334 h 1409701"/>
                <a:gd name="connsiteX14" fmla="*/ 1691569 w 1691569"/>
                <a:gd name="connsiteY14" fmla="*/ 685800 h 1409701"/>
                <a:gd name="connsiteX15" fmla="*/ 1477785 w 1691569"/>
                <a:gd name="connsiteY15" fmla="*/ 499533 h 1409701"/>
                <a:gd name="connsiteX16" fmla="*/ 1539169 w 1691569"/>
                <a:gd name="connsiteY16" fmla="*/ 152400 h 1409701"/>
                <a:gd name="connsiteX17" fmla="*/ 1249185 w 1691569"/>
                <a:gd name="connsiteY17" fmla="*/ 270933 h 1409701"/>
                <a:gd name="connsiteX18" fmla="*/ 1236485 w 1691569"/>
                <a:gd name="connsiteY18" fmla="*/ 16933 h 1409701"/>
                <a:gd name="connsiteX19" fmla="*/ 1084085 w 1691569"/>
                <a:gd name="connsiteY19" fmla="*/ 169333 h 1409701"/>
                <a:gd name="connsiteX20" fmla="*/ 868185 w 1691569"/>
                <a:gd name="connsiteY20" fmla="*/ 194733 h 1409701"/>
                <a:gd name="connsiteX21" fmla="*/ 833714 w 1691569"/>
                <a:gd name="connsiteY21" fmla="*/ 191104 h 1409701"/>
                <a:gd name="connsiteX22" fmla="*/ 855485 w 1691569"/>
                <a:gd name="connsiteY22" fmla="*/ 16933 h 1409701"/>
                <a:gd name="connsiteX0" fmla="*/ 700969 w 1691569"/>
                <a:gd name="connsiteY0" fmla="*/ 0 h 1485901"/>
                <a:gd name="connsiteX1" fmla="*/ 550685 w 1691569"/>
                <a:gd name="connsiteY1" fmla="*/ 397933 h 1485901"/>
                <a:gd name="connsiteX2" fmla="*/ 319969 w 1691569"/>
                <a:gd name="connsiteY2" fmla="*/ 228600 h 1485901"/>
                <a:gd name="connsiteX3" fmla="*/ 398286 w 1691569"/>
                <a:gd name="connsiteY3" fmla="*/ 550333 h 1485901"/>
                <a:gd name="connsiteX4" fmla="*/ 319969 w 1691569"/>
                <a:gd name="connsiteY4" fmla="*/ 838200 h 1485901"/>
                <a:gd name="connsiteX5" fmla="*/ 15169 w 1691569"/>
                <a:gd name="connsiteY5" fmla="*/ 914400 h 1485901"/>
                <a:gd name="connsiteX6" fmla="*/ 410985 w 1691569"/>
                <a:gd name="connsiteY6" fmla="*/ 1109133 h 1485901"/>
                <a:gd name="connsiteX7" fmla="*/ 322085 w 1691569"/>
                <a:gd name="connsiteY7" fmla="*/ 1464734 h 1485901"/>
                <a:gd name="connsiteX8" fmla="*/ 626885 w 1691569"/>
                <a:gd name="connsiteY8" fmla="*/ 1236133 h 1485901"/>
                <a:gd name="connsiteX9" fmla="*/ 931685 w 1691569"/>
                <a:gd name="connsiteY9" fmla="*/ 1236134 h 1485901"/>
                <a:gd name="connsiteX10" fmla="*/ 1236485 w 1691569"/>
                <a:gd name="connsiteY10" fmla="*/ 1388534 h 1485901"/>
                <a:gd name="connsiteX11" fmla="*/ 1236485 w 1691569"/>
                <a:gd name="connsiteY11" fmla="*/ 1159934 h 1485901"/>
                <a:gd name="connsiteX12" fmla="*/ 1539169 w 1691569"/>
                <a:gd name="connsiteY12" fmla="*/ 1143000 h 1485901"/>
                <a:gd name="connsiteX13" fmla="*/ 1477785 w 1691569"/>
                <a:gd name="connsiteY13" fmla="*/ 880534 h 1485901"/>
                <a:gd name="connsiteX14" fmla="*/ 1691569 w 1691569"/>
                <a:gd name="connsiteY14" fmla="*/ 762000 h 1485901"/>
                <a:gd name="connsiteX15" fmla="*/ 1477785 w 1691569"/>
                <a:gd name="connsiteY15" fmla="*/ 575733 h 1485901"/>
                <a:gd name="connsiteX16" fmla="*/ 1539169 w 1691569"/>
                <a:gd name="connsiteY16" fmla="*/ 228600 h 1485901"/>
                <a:gd name="connsiteX17" fmla="*/ 1249185 w 1691569"/>
                <a:gd name="connsiteY17" fmla="*/ 347133 h 1485901"/>
                <a:gd name="connsiteX18" fmla="*/ 1236485 w 1691569"/>
                <a:gd name="connsiteY18" fmla="*/ 93133 h 1485901"/>
                <a:gd name="connsiteX19" fmla="*/ 1084085 w 1691569"/>
                <a:gd name="connsiteY19" fmla="*/ 245533 h 1485901"/>
                <a:gd name="connsiteX20" fmla="*/ 868185 w 1691569"/>
                <a:gd name="connsiteY20" fmla="*/ 270933 h 1485901"/>
                <a:gd name="connsiteX21" fmla="*/ 833714 w 1691569"/>
                <a:gd name="connsiteY21" fmla="*/ 267304 h 1485901"/>
                <a:gd name="connsiteX22" fmla="*/ 700969 w 1691569"/>
                <a:gd name="connsiteY22" fmla="*/ 0 h 1485901"/>
                <a:gd name="connsiteX0" fmla="*/ 700969 w 1691569"/>
                <a:gd name="connsiteY0" fmla="*/ 0 h 1485901"/>
                <a:gd name="connsiteX1" fmla="*/ 550685 w 1691569"/>
                <a:gd name="connsiteY1" fmla="*/ 397933 h 1485901"/>
                <a:gd name="connsiteX2" fmla="*/ 243769 w 1691569"/>
                <a:gd name="connsiteY2" fmla="*/ 381000 h 1485901"/>
                <a:gd name="connsiteX3" fmla="*/ 398286 w 1691569"/>
                <a:gd name="connsiteY3" fmla="*/ 550333 h 1485901"/>
                <a:gd name="connsiteX4" fmla="*/ 319969 w 1691569"/>
                <a:gd name="connsiteY4" fmla="*/ 838200 h 1485901"/>
                <a:gd name="connsiteX5" fmla="*/ 15169 w 1691569"/>
                <a:gd name="connsiteY5" fmla="*/ 914400 h 1485901"/>
                <a:gd name="connsiteX6" fmla="*/ 410985 w 1691569"/>
                <a:gd name="connsiteY6" fmla="*/ 1109133 h 1485901"/>
                <a:gd name="connsiteX7" fmla="*/ 322085 w 1691569"/>
                <a:gd name="connsiteY7" fmla="*/ 1464734 h 1485901"/>
                <a:gd name="connsiteX8" fmla="*/ 626885 w 1691569"/>
                <a:gd name="connsiteY8" fmla="*/ 1236133 h 1485901"/>
                <a:gd name="connsiteX9" fmla="*/ 931685 w 1691569"/>
                <a:gd name="connsiteY9" fmla="*/ 1236134 h 1485901"/>
                <a:gd name="connsiteX10" fmla="*/ 1236485 w 1691569"/>
                <a:gd name="connsiteY10" fmla="*/ 1388534 h 1485901"/>
                <a:gd name="connsiteX11" fmla="*/ 1236485 w 1691569"/>
                <a:gd name="connsiteY11" fmla="*/ 1159934 h 1485901"/>
                <a:gd name="connsiteX12" fmla="*/ 1539169 w 1691569"/>
                <a:gd name="connsiteY12" fmla="*/ 1143000 h 1485901"/>
                <a:gd name="connsiteX13" fmla="*/ 1477785 w 1691569"/>
                <a:gd name="connsiteY13" fmla="*/ 880534 h 1485901"/>
                <a:gd name="connsiteX14" fmla="*/ 1691569 w 1691569"/>
                <a:gd name="connsiteY14" fmla="*/ 762000 h 1485901"/>
                <a:gd name="connsiteX15" fmla="*/ 1477785 w 1691569"/>
                <a:gd name="connsiteY15" fmla="*/ 575733 h 1485901"/>
                <a:gd name="connsiteX16" fmla="*/ 1539169 w 1691569"/>
                <a:gd name="connsiteY16" fmla="*/ 228600 h 1485901"/>
                <a:gd name="connsiteX17" fmla="*/ 1249185 w 1691569"/>
                <a:gd name="connsiteY17" fmla="*/ 347133 h 1485901"/>
                <a:gd name="connsiteX18" fmla="*/ 1236485 w 1691569"/>
                <a:gd name="connsiteY18" fmla="*/ 93133 h 1485901"/>
                <a:gd name="connsiteX19" fmla="*/ 1084085 w 1691569"/>
                <a:gd name="connsiteY19" fmla="*/ 245533 h 1485901"/>
                <a:gd name="connsiteX20" fmla="*/ 868185 w 1691569"/>
                <a:gd name="connsiteY20" fmla="*/ 270933 h 1485901"/>
                <a:gd name="connsiteX21" fmla="*/ 833714 w 1691569"/>
                <a:gd name="connsiteY21" fmla="*/ 267304 h 1485901"/>
                <a:gd name="connsiteX22" fmla="*/ 700969 w 1691569"/>
                <a:gd name="connsiteY22" fmla="*/ 0 h 1485901"/>
                <a:gd name="connsiteX0" fmla="*/ 688269 w 1678869"/>
                <a:gd name="connsiteY0" fmla="*/ 0 h 1485901"/>
                <a:gd name="connsiteX1" fmla="*/ 537985 w 1678869"/>
                <a:gd name="connsiteY1" fmla="*/ 397933 h 1485901"/>
                <a:gd name="connsiteX2" fmla="*/ 231069 w 1678869"/>
                <a:gd name="connsiteY2" fmla="*/ 381000 h 1485901"/>
                <a:gd name="connsiteX3" fmla="*/ 385586 w 1678869"/>
                <a:gd name="connsiteY3" fmla="*/ 550333 h 1485901"/>
                <a:gd name="connsiteX4" fmla="*/ 383469 w 1678869"/>
                <a:gd name="connsiteY4" fmla="*/ 838200 h 1485901"/>
                <a:gd name="connsiteX5" fmla="*/ 2469 w 1678869"/>
                <a:gd name="connsiteY5" fmla="*/ 914400 h 1485901"/>
                <a:gd name="connsiteX6" fmla="*/ 398285 w 1678869"/>
                <a:gd name="connsiteY6" fmla="*/ 1109133 h 1485901"/>
                <a:gd name="connsiteX7" fmla="*/ 309385 w 1678869"/>
                <a:gd name="connsiteY7" fmla="*/ 1464734 h 1485901"/>
                <a:gd name="connsiteX8" fmla="*/ 614185 w 1678869"/>
                <a:gd name="connsiteY8" fmla="*/ 1236133 h 1485901"/>
                <a:gd name="connsiteX9" fmla="*/ 918985 w 1678869"/>
                <a:gd name="connsiteY9" fmla="*/ 1236134 h 1485901"/>
                <a:gd name="connsiteX10" fmla="*/ 1223785 w 1678869"/>
                <a:gd name="connsiteY10" fmla="*/ 1388534 h 1485901"/>
                <a:gd name="connsiteX11" fmla="*/ 1223785 w 1678869"/>
                <a:gd name="connsiteY11" fmla="*/ 1159934 h 1485901"/>
                <a:gd name="connsiteX12" fmla="*/ 1526469 w 1678869"/>
                <a:gd name="connsiteY12" fmla="*/ 1143000 h 1485901"/>
                <a:gd name="connsiteX13" fmla="*/ 1465085 w 1678869"/>
                <a:gd name="connsiteY13" fmla="*/ 880534 h 1485901"/>
                <a:gd name="connsiteX14" fmla="*/ 1678869 w 1678869"/>
                <a:gd name="connsiteY14" fmla="*/ 762000 h 1485901"/>
                <a:gd name="connsiteX15" fmla="*/ 1465085 w 1678869"/>
                <a:gd name="connsiteY15" fmla="*/ 575733 h 1485901"/>
                <a:gd name="connsiteX16" fmla="*/ 1526469 w 1678869"/>
                <a:gd name="connsiteY16" fmla="*/ 228600 h 1485901"/>
                <a:gd name="connsiteX17" fmla="*/ 1236485 w 1678869"/>
                <a:gd name="connsiteY17" fmla="*/ 347133 h 1485901"/>
                <a:gd name="connsiteX18" fmla="*/ 1223785 w 1678869"/>
                <a:gd name="connsiteY18" fmla="*/ 93133 h 1485901"/>
                <a:gd name="connsiteX19" fmla="*/ 1071385 w 1678869"/>
                <a:gd name="connsiteY19" fmla="*/ 245533 h 1485901"/>
                <a:gd name="connsiteX20" fmla="*/ 855485 w 1678869"/>
                <a:gd name="connsiteY20" fmla="*/ 270933 h 1485901"/>
                <a:gd name="connsiteX21" fmla="*/ 821014 w 1678869"/>
                <a:gd name="connsiteY21" fmla="*/ 267304 h 1485901"/>
                <a:gd name="connsiteX22" fmla="*/ 688269 w 1678869"/>
                <a:gd name="connsiteY22" fmla="*/ 0 h 1485901"/>
                <a:gd name="connsiteX0" fmla="*/ 688269 w 1678869"/>
                <a:gd name="connsiteY0" fmla="*/ 0 h 1485901"/>
                <a:gd name="connsiteX1" fmla="*/ 537985 w 1678869"/>
                <a:gd name="connsiteY1" fmla="*/ 397933 h 1485901"/>
                <a:gd name="connsiteX2" fmla="*/ 231069 w 1678869"/>
                <a:gd name="connsiteY2" fmla="*/ 381000 h 1485901"/>
                <a:gd name="connsiteX3" fmla="*/ 385586 w 1678869"/>
                <a:gd name="connsiteY3" fmla="*/ 550333 h 1485901"/>
                <a:gd name="connsiteX4" fmla="*/ 383469 w 1678869"/>
                <a:gd name="connsiteY4" fmla="*/ 838200 h 1485901"/>
                <a:gd name="connsiteX5" fmla="*/ 2469 w 1678869"/>
                <a:gd name="connsiteY5" fmla="*/ 914400 h 1485901"/>
                <a:gd name="connsiteX6" fmla="*/ 398285 w 1678869"/>
                <a:gd name="connsiteY6" fmla="*/ 1109133 h 1485901"/>
                <a:gd name="connsiteX7" fmla="*/ 309385 w 1678869"/>
                <a:gd name="connsiteY7" fmla="*/ 1464734 h 1485901"/>
                <a:gd name="connsiteX8" fmla="*/ 614185 w 1678869"/>
                <a:gd name="connsiteY8" fmla="*/ 1236133 h 1485901"/>
                <a:gd name="connsiteX9" fmla="*/ 918985 w 1678869"/>
                <a:gd name="connsiteY9" fmla="*/ 1236134 h 1485901"/>
                <a:gd name="connsiteX10" fmla="*/ 1223785 w 1678869"/>
                <a:gd name="connsiteY10" fmla="*/ 1388534 h 1485901"/>
                <a:gd name="connsiteX11" fmla="*/ 1223785 w 1678869"/>
                <a:gd name="connsiteY11" fmla="*/ 1159934 h 1485901"/>
                <a:gd name="connsiteX12" fmla="*/ 1526469 w 1678869"/>
                <a:gd name="connsiteY12" fmla="*/ 1143000 h 1485901"/>
                <a:gd name="connsiteX13" fmla="*/ 1465085 w 1678869"/>
                <a:gd name="connsiteY13" fmla="*/ 880534 h 1485901"/>
                <a:gd name="connsiteX14" fmla="*/ 1678869 w 1678869"/>
                <a:gd name="connsiteY14" fmla="*/ 762000 h 1485901"/>
                <a:gd name="connsiteX15" fmla="*/ 1465085 w 1678869"/>
                <a:gd name="connsiteY15" fmla="*/ 575733 h 1485901"/>
                <a:gd name="connsiteX16" fmla="*/ 1526469 w 1678869"/>
                <a:gd name="connsiteY16" fmla="*/ 228600 h 1485901"/>
                <a:gd name="connsiteX17" fmla="*/ 1236485 w 1678869"/>
                <a:gd name="connsiteY17" fmla="*/ 347133 h 1485901"/>
                <a:gd name="connsiteX18" fmla="*/ 1223785 w 1678869"/>
                <a:gd name="connsiteY18" fmla="*/ 93133 h 1485901"/>
                <a:gd name="connsiteX19" fmla="*/ 1071385 w 1678869"/>
                <a:gd name="connsiteY19" fmla="*/ 245533 h 1485901"/>
                <a:gd name="connsiteX20" fmla="*/ 855485 w 1678869"/>
                <a:gd name="connsiteY20" fmla="*/ 270933 h 1485901"/>
                <a:gd name="connsiteX21" fmla="*/ 821014 w 1678869"/>
                <a:gd name="connsiteY21" fmla="*/ 267304 h 1485901"/>
                <a:gd name="connsiteX22" fmla="*/ 688269 w 1678869"/>
                <a:gd name="connsiteY22" fmla="*/ 0 h 1485901"/>
                <a:gd name="connsiteX0" fmla="*/ 688269 w 1678869"/>
                <a:gd name="connsiteY0" fmla="*/ 0 h 1485901"/>
                <a:gd name="connsiteX1" fmla="*/ 537985 w 1678869"/>
                <a:gd name="connsiteY1" fmla="*/ 397933 h 1485901"/>
                <a:gd name="connsiteX2" fmla="*/ 231069 w 1678869"/>
                <a:gd name="connsiteY2" fmla="*/ 381000 h 1485901"/>
                <a:gd name="connsiteX3" fmla="*/ 385586 w 1678869"/>
                <a:gd name="connsiteY3" fmla="*/ 550333 h 1485901"/>
                <a:gd name="connsiteX4" fmla="*/ 383469 w 1678869"/>
                <a:gd name="connsiteY4" fmla="*/ 838200 h 1485901"/>
                <a:gd name="connsiteX5" fmla="*/ 2469 w 1678869"/>
                <a:gd name="connsiteY5" fmla="*/ 914400 h 1485901"/>
                <a:gd name="connsiteX6" fmla="*/ 398285 w 1678869"/>
                <a:gd name="connsiteY6" fmla="*/ 1109133 h 1485901"/>
                <a:gd name="connsiteX7" fmla="*/ 309385 w 1678869"/>
                <a:gd name="connsiteY7" fmla="*/ 1464734 h 1485901"/>
                <a:gd name="connsiteX8" fmla="*/ 614185 w 1678869"/>
                <a:gd name="connsiteY8" fmla="*/ 1236133 h 1485901"/>
                <a:gd name="connsiteX9" fmla="*/ 918985 w 1678869"/>
                <a:gd name="connsiteY9" fmla="*/ 1236134 h 1485901"/>
                <a:gd name="connsiteX10" fmla="*/ 1223785 w 1678869"/>
                <a:gd name="connsiteY10" fmla="*/ 1388534 h 1485901"/>
                <a:gd name="connsiteX11" fmla="*/ 1223785 w 1678869"/>
                <a:gd name="connsiteY11" fmla="*/ 1159934 h 1485901"/>
                <a:gd name="connsiteX12" fmla="*/ 1526469 w 1678869"/>
                <a:gd name="connsiteY12" fmla="*/ 1143000 h 1485901"/>
                <a:gd name="connsiteX13" fmla="*/ 1465085 w 1678869"/>
                <a:gd name="connsiteY13" fmla="*/ 880534 h 1485901"/>
                <a:gd name="connsiteX14" fmla="*/ 1678869 w 1678869"/>
                <a:gd name="connsiteY14" fmla="*/ 762000 h 1485901"/>
                <a:gd name="connsiteX15" fmla="*/ 1465085 w 1678869"/>
                <a:gd name="connsiteY15" fmla="*/ 575733 h 1485901"/>
                <a:gd name="connsiteX16" fmla="*/ 1526469 w 1678869"/>
                <a:gd name="connsiteY16" fmla="*/ 228600 h 1485901"/>
                <a:gd name="connsiteX17" fmla="*/ 1236485 w 1678869"/>
                <a:gd name="connsiteY17" fmla="*/ 347133 h 1485901"/>
                <a:gd name="connsiteX18" fmla="*/ 1223785 w 1678869"/>
                <a:gd name="connsiteY18" fmla="*/ 93133 h 1485901"/>
                <a:gd name="connsiteX19" fmla="*/ 1071385 w 1678869"/>
                <a:gd name="connsiteY19" fmla="*/ 245533 h 1485901"/>
                <a:gd name="connsiteX20" fmla="*/ 855485 w 1678869"/>
                <a:gd name="connsiteY20" fmla="*/ 270933 h 1485901"/>
                <a:gd name="connsiteX21" fmla="*/ 821014 w 1678869"/>
                <a:gd name="connsiteY21" fmla="*/ 267304 h 1485901"/>
                <a:gd name="connsiteX22" fmla="*/ 688269 w 1678869"/>
                <a:gd name="connsiteY22" fmla="*/ 0 h 1485901"/>
                <a:gd name="connsiteX0" fmla="*/ 688269 w 1678869"/>
                <a:gd name="connsiteY0" fmla="*/ 0 h 1485901"/>
                <a:gd name="connsiteX1" fmla="*/ 537985 w 1678869"/>
                <a:gd name="connsiteY1" fmla="*/ 397933 h 1485901"/>
                <a:gd name="connsiteX2" fmla="*/ 231069 w 1678869"/>
                <a:gd name="connsiteY2" fmla="*/ 381000 h 1485901"/>
                <a:gd name="connsiteX3" fmla="*/ 385586 w 1678869"/>
                <a:gd name="connsiteY3" fmla="*/ 550333 h 1485901"/>
                <a:gd name="connsiteX4" fmla="*/ 383469 w 1678869"/>
                <a:gd name="connsiteY4" fmla="*/ 838200 h 1485901"/>
                <a:gd name="connsiteX5" fmla="*/ 2469 w 1678869"/>
                <a:gd name="connsiteY5" fmla="*/ 914400 h 1485901"/>
                <a:gd name="connsiteX6" fmla="*/ 398285 w 1678869"/>
                <a:gd name="connsiteY6" fmla="*/ 1109133 h 1485901"/>
                <a:gd name="connsiteX7" fmla="*/ 309385 w 1678869"/>
                <a:gd name="connsiteY7" fmla="*/ 1464734 h 1485901"/>
                <a:gd name="connsiteX8" fmla="*/ 614185 w 1678869"/>
                <a:gd name="connsiteY8" fmla="*/ 1236133 h 1485901"/>
                <a:gd name="connsiteX9" fmla="*/ 918985 w 1678869"/>
                <a:gd name="connsiteY9" fmla="*/ 1236134 h 1485901"/>
                <a:gd name="connsiteX10" fmla="*/ 1069269 w 1678869"/>
                <a:gd name="connsiteY10" fmla="*/ 1447800 h 1485901"/>
                <a:gd name="connsiteX11" fmla="*/ 1223785 w 1678869"/>
                <a:gd name="connsiteY11" fmla="*/ 1159934 h 1485901"/>
                <a:gd name="connsiteX12" fmla="*/ 1526469 w 1678869"/>
                <a:gd name="connsiteY12" fmla="*/ 1143000 h 1485901"/>
                <a:gd name="connsiteX13" fmla="*/ 1465085 w 1678869"/>
                <a:gd name="connsiteY13" fmla="*/ 880534 h 1485901"/>
                <a:gd name="connsiteX14" fmla="*/ 1678869 w 1678869"/>
                <a:gd name="connsiteY14" fmla="*/ 762000 h 1485901"/>
                <a:gd name="connsiteX15" fmla="*/ 1465085 w 1678869"/>
                <a:gd name="connsiteY15" fmla="*/ 575733 h 1485901"/>
                <a:gd name="connsiteX16" fmla="*/ 1526469 w 1678869"/>
                <a:gd name="connsiteY16" fmla="*/ 228600 h 1485901"/>
                <a:gd name="connsiteX17" fmla="*/ 1236485 w 1678869"/>
                <a:gd name="connsiteY17" fmla="*/ 347133 h 1485901"/>
                <a:gd name="connsiteX18" fmla="*/ 1223785 w 1678869"/>
                <a:gd name="connsiteY18" fmla="*/ 93133 h 1485901"/>
                <a:gd name="connsiteX19" fmla="*/ 1071385 w 1678869"/>
                <a:gd name="connsiteY19" fmla="*/ 245533 h 1485901"/>
                <a:gd name="connsiteX20" fmla="*/ 855485 w 1678869"/>
                <a:gd name="connsiteY20" fmla="*/ 270933 h 1485901"/>
                <a:gd name="connsiteX21" fmla="*/ 821014 w 1678869"/>
                <a:gd name="connsiteY21" fmla="*/ 267304 h 1485901"/>
                <a:gd name="connsiteX22" fmla="*/ 688269 w 1678869"/>
                <a:gd name="connsiteY22" fmla="*/ 0 h 1485901"/>
                <a:gd name="connsiteX0" fmla="*/ 688269 w 1678869"/>
                <a:gd name="connsiteY0" fmla="*/ 0 h 1485901"/>
                <a:gd name="connsiteX1" fmla="*/ 537985 w 1678869"/>
                <a:gd name="connsiteY1" fmla="*/ 397933 h 1485901"/>
                <a:gd name="connsiteX2" fmla="*/ 231069 w 1678869"/>
                <a:gd name="connsiteY2" fmla="*/ 381000 h 1485901"/>
                <a:gd name="connsiteX3" fmla="*/ 385586 w 1678869"/>
                <a:gd name="connsiteY3" fmla="*/ 550333 h 1485901"/>
                <a:gd name="connsiteX4" fmla="*/ 383469 w 1678869"/>
                <a:gd name="connsiteY4" fmla="*/ 838200 h 1485901"/>
                <a:gd name="connsiteX5" fmla="*/ 2469 w 1678869"/>
                <a:gd name="connsiteY5" fmla="*/ 914400 h 1485901"/>
                <a:gd name="connsiteX6" fmla="*/ 398285 w 1678869"/>
                <a:gd name="connsiteY6" fmla="*/ 1109133 h 1485901"/>
                <a:gd name="connsiteX7" fmla="*/ 309385 w 1678869"/>
                <a:gd name="connsiteY7" fmla="*/ 1464734 h 1485901"/>
                <a:gd name="connsiteX8" fmla="*/ 614185 w 1678869"/>
                <a:gd name="connsiteY8" fmla="*/ 1236133 h 1485901"/>
                <a:gd name="connsiteX9" fmla="*/ 918985 w 1678869"/>
                <a:gd name="connsiteY9" fmla="*/ 1236134 h 1485901"/>
                <a:gd name="connsiteX10" fmla="*/ 1145469 w 1678869"/>
                <a:gd name="connsiteY10" fmla="*/ 1447800 h 1485901"/>
                <a:gd name="connsiteX11" fmla="*/ 1223785 w 1678869"/>
                <a:gd name="connsiteY11" fmla="*/ 1159934 h 1485901"/>
                <a:gd name="connsiteX12" fmla="*/ 1526469 w 1678869"/>
                <a:gd name="connsiteY12" fmla="*/ 1143000 h 1485901"/>
                <a:gd name="connsiteX13" fmla="*/ 1465085 w 1678869"/>
                <a:gd name="connsiteY13" fmla="*/ 880534 h 1485901"/>
                <a:gd name="connsiteX14" fmla="*/ 1678869 w 1678869"/>
                <a:gd name="connsiteY14" fmla="*/ 762000 h 1485901"/>
                <a:gd name="connsiteX15" fmla="*/ 1465085 w 1678869"/>
                <a:gd name="connsiteY15" fmla="*/ 575733 h 1485901"/>
                <a:gd name="connsiteX16" fmla="*/ 1526469 w 1678869"/>
                <a:gd name="connsiteY16" fmla="*/ 228600 h 1485901"/>
                <a:gd name="connsiteX17" fmla="*/ 1236485 w 1678869"/>
                <a:gd name="connsiteY17" fmla="*/ 347133 h 1485901"/>
                <a:gd name="connsiteX18" fmla="*/ 1223785 w 1678869"/>
                <a:gd name="connsiteY18" fmla="*/ 93133 h 1485901"/>
                <a:gd name="connsiteX19" fmla="*/ 1071385 w 1678869"/>
                <a:gd name="connsiteY19" fmla="*/ 245533 h 1485901"/>
                <a:gd name="connsiteX20" fmla="*/ 855485 w 1678869"/>
                <a:gd name="connsiteY20" fmla="*/ 270933 h 1485901"/>
                <a:gd name="connsiteX21" fmla="*/ 821014 w 1678869"/>
                <a:gd name="connsiteY21" fmla="*/ 267304 h 1485901"/>
                <a:gd name="connsiteX22" fmla="*/ 688269 w 1678869"/>
                <a:gd name="connsiteY22" fmla="*/ 0 h 1485901"/>
                <a:gd name="connsiteX0" fmla="*/ 688269 w 1678869"/>
                <a:gd name="connsiteY0" fmla="*/ 0 h 1485901"/>
                <a:gd name="connsiteX1" fmla="*/ 537985 w 1678869"/>
                <a:gd name="connsiteY1" fmla="*/ 397933 h 1485901"/>
                <a:gd name="connsiteX2" fmla="*/ 231069 w 1678869"/>
                <a:gd name="connsiteY2" fmla="*/ 381000 h 1485901"/>
                <a:gd name="connsiteX3" fmla="*/ 385586 w 1678869"/>
                <a:gd name="connsiteY3" fmla="*/ 550333 h 1485901"/>
                <a:gd name="connsiteX4" fmla="*/ 383469 w 1678869"/>
                <a:gd name="connsiteY4" fmla="*/ 838200 h 1485901"/>
                <a:gd name="connsiteX5" fmla="*/ 2469 w 1678869"/>
                <a:gd name="connsiteY5" fmla="*/ 914400 h 1485901"/>
                <a:gd name="connsiteX6" fmla="*/ 398285 w 1678869"/>
                <a:gd name="connsiteY6" fmla="*/ 1109133 h 1485901"/>
                <a:gd name="connsiteX7" fmla="*/ 309385 w 1678869"/>
                <a:gd name="connsiteY7" fmla="*/ 1464734 h 1485901"/>
                <a:gd name="connsiteX8" fmla="*/ 614185 w 1678869"/>
                <a:gd name="connsiteY8" fmla="*/ 1236133 h 1485901"/>
                <a:gd name="connsiteX9" fmla="*/ 918985 w 1678869"/>
                <a:gd name="connsiteY9" fmla="*/ 1236134 h 1485901"/>
                <a:gd name="connsiteX10" fmla="*/ 1145469 w 1678869"/>
                <a:gd name="connsiteY10" fmla="*/ 1447800 h 1485901"/>
                <a:gd name="connsiteX11" fmla="*/ 1223785 w 1678869"/>
                <a:gd name="connsiteY11" fmla="*/ 1159934 h 1485901"/>
                <a:gd name="connsiteX12" fmla="*/ 1526469 w 1678869"/>
                <a:gd name="connsiteY12" fmla="*/ 1143000 h 1485901"/>
                <a:gd name="connsiteX13" fmla="*/ 1465085 w 1678869"/>
                <a:gd name="connsiteY13" fmla="*/ 880534 h 1485901"/>
                <a:gd name="connsiteX14" fmla="*/ 1678869 w 1678869"/>
                <a:gd name="connsiteY14" fmla="*/ 762000 h 1485901"/>
                <a:gd name="connsiteX15" fmla="*/ 1465085 w 1678869"/>
                <a:gd name="connsiteY15" fmla="*/ 575733 h 1485901"/>
                <a:gd name="connsiteX16" fmla="*/ 1526469 w 1678869"/>
                <a:gd name="connsiteY16" fmla="*/ 228600 h 1485901"/>
                <a:gd name="connsiteX17" fmla="*/ 1236485 w 1678869"/>
                <a:gd name="connsiteY17" fmla="*/ 347133 h 1485901"/>
                <a:gd name="connsiteX18" fmla="*/ 1223785 w 1678869"/>
                <a:gd name="connsiteY18" fmla="*/ 93133 h 1485901"/>
                <a:gd name="connsiteX19" fmla="*/ 1071385 w 1678869"/>
                <a:gd name="connsiteY19" fmla="*/ 245533 h 1485901"/>
                <a:gd name="connsiteX20" fmla="*/ 855485 w 1678869"/>
                <a:gd name="connsiteY20" fmla="*/ 270933 h 1485901"/>
                <a:gd name="connsiteX21" fmla="*/ 821014 w 1678869"/>
                <a:gd name="connsiteY21" fmla="*/ 267304 h 1485901"/>
                <a:gd name="connsiteX22" fmla="*/ 688269 w 1678869"/>
                <a:gd name="connsiteY22" fmla="*/ 0 h 1485901"/>
                <a:gd name="connsiteX0" fmla="*/ 688269 w 1678869"/>
                <a:gd name="connsiteY0" fmla="*/ 0 h 1485901"/>
                <a:gd name="connsiteX1" fmla="*/ 537985 w 1678869"/>
                <a:gd name="connsiteY1" fmla="*/ 397933 h 1485901"/>
                <a:gd name="connsiteX2" fmla="*/ 231069 w 1678869"/>
                <a:gd name="connsiteY2" fmla="*/ 381000 h 1485901"/>
                <a:gd name="connsiteX3" fmla="*/ 385586 w 1678869"/>
                <a:gd name="connsiteY3" fmla="*/ 550333 h 1485901"/>
                <a:gd name="connsiteX4" fmla="*/ 383469 w 1678869"/>
                <a:gd name="connsiteY4" fmla="*/ 838200 h 1485901"/>
                <a:gd name="connsiteX5" fmla="*/ 2469 w 1678869"/>
                <a:gd name="connsiteY5" fmla="*/ 914400 h 1485901"/>
                <a:gd name="connsiteX6" fmla="*/ 398285 w 1678869"/>
                <a:gd name="connsiteY6" fmla="*/ 1109133 h 1485901"/>
                <a:gd name="connsiteX7" fmla="*/ 309385 w 1678869"/>
                <a:gd name="connsiteY7" fmla="*/ 1464734 h 1485901"/>
                <a:gd name="connsiteX8" fmla="*/ 614185 w 1678869"/>
                <a:gd name="connsiteY8" fmla="*/ 1236133 h 1485901"/>
                <a:gd name="connsiteX9" fmla="*/ 918985 w 1678869"/>
                <a:gd name="connsiteY9" fmla="*/ 1236134 h 1485901"/>
                <a:gd name="connsiteX10" fmla="*/ 1145469 w 1678869"/>
                <a:gd name="connsiteY10" fmla="*/ 1447800 h 1485901"/>
                <a:gd name="connsiteX11" fmla="*/ 1223785 w 1678869"/>
                <a:gd name="connsiteY11" fmla="*/ 1159934 h 1485901"/>
                <a:gd name="connsiteX12" fmla="*/ 1526469 w 1678869"/>
                <a:gd name="connsiteY12" fmla="*/ 1143000 h 1485901"/>
                <a:gd name="connsiteX13" fmla="*/ 1465085 w 1678869"/>
                <a:gd name="connsiteY13" fmla="*/ 880534 h 1485901"/>
                <a:gd name="connsiteX14" fmla="*/ 1678869 w 1678869"/>
                <a:gd name="connsiteY14" fmla="*/ 762000 h 1485901"/>
                <a:gd name="connsiteX15" fmla="*/ 1465085 w 1678869"/>
                <a:gd name="connsiteY15" fmla="*/ 575733 h 1485901"/>
                <a:gd name="connsiteX16" fmla="*/ 1526469 w 1678869"/>
                <a:gd name="connsiteY16" fmla="*/ 228600 h 1485901"/>
                <a:gd name="connsiteX17" fmla="*/ 1236485 w 1678869"/>
                <a:gd name="connsiteY17" fmla="*/ 347133 h 1485901"/>
                <a:gd name="connsiteX18" fmla="*/ 1223785 w 1678869"/>
                <a:gd name="connsiteY18" fmla="*/ 93133 h 1485901"/>
                <a:gd name="connsiteX19" fmla="*/ 1071385 w 1678869"/>
                <a:gd name="connsiteY19" fmla="*/ 245533 h 1485901"/>
                <a:gd name="connsiteX20" fmla="*/ 855485 w 1678869"/>
                <a:gd name="connsiteY20" fmla="*/ 270933 h 1485901"/>
                <a:gd name="connsiteX21" fmla="*/ 821014 w 1678869"/>
                <a:gd name="connsiteY21" fmla="*/ 267304 h 1485901"/>
                <a:gd name="connsiteX22" fmla="*/ 688269 w 1678869"/>
                <a:gd name="connsiteY22" fmla="*/ 0 h 1485901"/>
                <a:gd name="connsiteX0" fmla="*/ 688269 w 1678869"/>
                <a:gd name="connsiteY0" fmla="*/ 0 h 1485901"/>
                <a:gd name="connsiteX1" fmla="*/ 537985 w 1678869"/>
                <a:gd name="connsiteY1" fmla="*/ 397933 h 1485901"/>
                <a:gd name="connsiteX2" fmla="*/ 231069 w 1678869"/>
                <a:gd name="connsiteY2" fmla="*/ 381000 h 1485901"/>
                <a:gd name="connsiteX3" fmla="*/ 385586 w 1678869"/>
                <a:gd name="connsiteY3" fmla="*/ 550333 h 1485901"/>
                <a:gd name="connsiteX4" fmla="*/ 383469 w 1678869"/>
                <a:gd name="connsiteY4" fmla="*/ 838200 h 1485901"/>
                <a:gd name="connsiteX5" fmla="*/ 2469 w 1678869"/>
                <a:gd name="connsiteY5" fmla="*/ 914400 h 1485901"/>
                <a:gd name="connsiteX6" fmla="*/ 398285 w 1678869"/>
                <a:gd name="connsiteY6" fmla="*/ 1109133 h 1485901"/>
                <a:gd name="connsiteX7" fmla="*/ 309385 w 1678869"/>
                <a:gd name="connsiteY7" fmla="*/ 1464734 h 1485901"/>
                <a:gd name="connsiteX8" fmla="*/ 614185 w 1678869"/>
                <a:gd name="connsiteY8" fmla="*/ 1236133 h 1485901"/>
                <a:gd name="connsiteX9" fmla="*/ 918985 w 1678869"/>
                <a:gd name="connsiteY9" fmla="*/ 1236134 h 1485901"/>
                <a:gd name="connsiteX10" fmla="*/ 1145469 w 1678869"/>
                <a:gd name="connsiteY10" fmla="*/ 1447800 h 1485901"/>
                <a:gd name="connsiteX11" fmla="*/ 1223785 w 1678869"/>
                <a:gd name="connsiteY11" fmla="*/ 1159934 h 1485901"/>
                <a:gd name="connsiteX12" fmla="*/ 1526469 w 1678869"/>
                <a:gd name="connsiteY12" fmla="*/ 1143000 h 1485901"/>
                <a:gd name="connsiteX13" fmla="*/ 1465085 w 1678869"/>
                <a:gd name="connsiteY13" fmla="*/ 880534 h 1485901"/>
                <a:gd name="connsiteX14" fmla="*/ 1678869 w 1678869"/>
                <a:gd name="connsiteY14" fmla="*/ 762000 h 1485901"/>
                <a:gd name="connsiteX15" fmla="*/ 1465085 w 1678869"/>
                <a:gd name="connsiteY15" fmla="*/ 575733 h 1485901"/>
                <a:gd name="connsiteX16" fmla="*/ 1526469 w 1678869"/>
                <a:gd name="connsiteY16" fmla="*/ 228600 h 1485901"/>
                <a:gd name="connsiteX17" fmla="*/ 1236485 w 1678869"/>
                <a:gd name="connsiteY17" fmla="*/ 347133 h 1485901"/>
                <a:gd name="connsiteX18" fmla="*/ 1223785 w 1678869"/>
                <a:gd name="connsiteY18" fmla="*/ 93133 h 1485901"/>
                <a:gd name="connsiteX19" fmla="*/ 1071385 w 1678869"/>
                <a:gd name="connsiteY19" fmla="*/ 245533 h 1485901"/>
                <a:gd name="connsiteX20" fmla="*/ 855485 w 1678869"/>
                <a:gd name="connsiteY20" fmla="*/ 270933 h 1485901"/>
                <a:gd name="connsiteX21" fmla="*/ 821014 w 1678869"/>
                <a:gd name="connsiteY21" fmla="*/ 267304 h 1485901"/>
                <a:gd name="connsiteX22" fmla="*/ 688269 w 1678869"/>
                <a:gd name="connsiteY22" fmla="*/ 0 h 1485901"/>
                <a:gd name="connsiteX0" fmla="*/ 688269 w 1678869"/>
                <a:gd name="connsiteY0" fmla="*/ 0 h 1485901"/>
                <a:gd name="connsiteX1" fmla="*/ 537985 w 1678869"/>
                <a:gd name="connsiteY1" fmla="*/ 397933 h 1485901"/>
                <a:gd name="connsiteX2" fmla="*/ 231069 w 1678869"/>
                <a:gd name="connsiteY2" fmla="*/ 381000 h 1485901"/>
                <a:gd name="connsiteX3" fmla="*/ 385586 w 1678869"/>
                <a:gd name="connsiteY3" fmla="*/ 550333 h 1485901"/>
                <a:gd name="connsiteX4" fmla="*/ 383469 w 1678869"/>
                <a:gd name="connsiteY4" fmla="*/ 838200 h 1485901"/>
                <a:gd name="connsiteX5" fmla="*/ 2469 w 1678869"/>
                <a:gd name="connsiteY5" fmla="*/ 914400 h 1485901"/>
                <a:gd name="connsiteX6" fmla="*/ 398285 w 1678869"/>
                <a:gd name="connsiteY6" fmla="*/ 1109133 h 1485901"/>
                <a:gd name="connsiteX7" fmla="*/ 309385 w 1678869"/>
                <a:gd name="connsiteY7" fmla="*/ 1464734 h 1485901"/>
                <a:gd name="connsiteX8" fmla="*/ 614185 w 1678869"/>
                <a:gd name="connsiteY8" fmla="*/ 1236133 h 1485901"/>
                <a:gd name="connsiteX9" fmla="*/ 918985 w 1678869"/>
                <a:gd name="connsiteY9" fmla="*/ 1236134 h 1485901"/>
                <a:gd name="connsiteX10" fmla="*/ 1145469 w 1678869"/>
                <a:gd name="connsiteY10" fmla="*/ 1447800 h 1485901"/>
                <a:gd name="connsiteX11" fmla="*/ 1223785 w 1678869"/>
                <a:gd name="connsiteY11" fmla="*/ 1159934 h 1485901"/>
                <a:gd name="connsiteX12" fmla="*/ 1526469 w 1678869"/>
                <a:gd name="connsiteY12" fmla="*/ 1143000 h 1485901"/>
                <a:gd name="connsiteX13" fmla="*/ 1465085 w 1678869"/>
                <a:gd name="connsiteY13" fmla="*/ 880534 h 1485901"/>
                <a:gd name="connsiteX14" fmla="*/ 1678869 w 1678869"/>
                <a:gd name="connsiteY14" fmla="*/ 762000 h 1485901"/>
                <a:gd name="connsiteX15" fmla="*/ 1465085 w 1678869"/>
                <a:gd name="connsiteY15" fmla="*/ 575733 h 1485901"/>
                <a:gd name="connsiteX16" fmla="*/ 1526469 w 1678869"/>
                <a:gd name="connsiteY16" fmla="*/ 228600 h 1485901"/>
                <a:gd name="connsiteX17" fmla="*/ 1236485 w 1678869"/>
                <a:gd name="connsiteY17" fmla="*/ 347133 h 1485901"/>
                <a:gd name="connsiteX18" fmla="*/ 1223785 w 1678869"/>
                <a:gd name="connsiteY18" fmla="*/ 93133 h 1485901"/>
                <a:gd name="connsiteX19" fmla="*/ 1071385 w 1678869"/>
                <a:gd name="connsiteY19" fmla="*/ 245533 h 1485901"/>
                <a:gd name="connsiteX20" fmla="*/ 855485 w 1678869"/>
                <a:gd name="connsiteY20" fmla="*/ 270933 h 1485901"/>
                <a:gd name="connsiteX21" fmla="*/ 821014 w 1678869"/>
                <a:gd name="connsiteY21" fmla="*/ 267304 h 1485901"/>
                <a:gd name="connsiteX22" fmla="*/ 688269 w 1678869"/>
                <a:gd name="connsiteY22" fmla="*/ 0 h 1485901"/>
                <a:gd name="connsiteX0" fmla="*/ 688269 w 1678869"/>
                <a:gd name="connsiteY0" fmla="*/ 0 h 1485901"/>
                <a:gd name="connsiteX1" fmla="*/ 537985 w 1678869"/>
                <a:gd name="connsiteY1" fmla="*/ 397933 h 1485901"/>
                <a:gd name="connsiteX2" fmla="*/ 231069 w 1678869"/>
                <a:gd name="connsiteY2" fmla="*/ 381000 h 1485901"/>
                <a:gd name="connsiteX3" fmla="*/ 385586 w 1678869"/>
                <a:gd name="connsiteY3" fmla="*/ 550333 h 1485901"/>
                <a:gd name="connsiteX4" fmla="*/ 383469 w 1678869"/>
                <a:gd name="connsiteY4" fmla="*/ 838200 h 1485901"/>
                <a:gd name="connsiteX5" fmla="*/ 2469 w 1678869"/>
                <a:gd name="connsiteY5" fmla="*/ 914400 h 1485901"/>
                <a:gd name="connsiteX6" fmla="*/ 398285 w 1678869"/>
                <a:gd name="connsiteY6" fmla="*/ 1109133 h 1485901"/>
                <a:gd name="connsiteX7" fmla="*/ 309385 w 1678869"/>
                <a:gd name="connsiteY7" fmla="*/ 1464734 h 1485901"/>
                <a:gd name="connsiteX8" fmla="*/ 614185 w 1678869"/>
                <a:gd name="connsiteY8" fmla="*/ 1236133 h 1485901"/>
                <a:gd name="connsiteX9" fmla="*/ 918985 w 1678869"/>
                <a:gd name="connsiteY9" fmla="*/ 1236134 h 1485901"/>
                <a:gd name="connsiteX10" fmla="*/ 1145469 w 1678869"/>
                <a:gd name="connsiteY10" fmla="*/ 1447800 h 1485901"/>
                <a:gd name="connsiteX11" fmla="*/ 1223785 w 1678869"/>
                <a:gd name="connsiteY11" fmla="*/ 1159934 h 1485901"/>
                <a:gd name="connsiteX12" fmla="*/ 1526469 w 1678869"/>
                <a:gd name="connsiteY12" fmla="*/ 1143000 h 1485901"/>
                <a:gd name="connsiteX13" fmla="*/ 1465085 w 1678869"/>
                <a:gd name="connsiteY13" fmla="*/ 880534 h 1485901"/>
                <a:gd name="connsiteX14" fmla="*/ 1678869 w 1678869"/>
                <a:gd name="connsiteY14" fmla="*/ 762000 h 1485901"/>
                <a:gd name="connsiteX15" fmla="*/ 1465085 w 1678869"/>
                <a:gd name="connsiteY15" fmla="*/ 575733 h 1485901"/>
                <a:gd name="connsiteX16" fmla="*/ 1526469 w 1678869"/>
                <a:gd name="connsiteY16" fmla="*/ 228600 h 1485901"/>
                <a:gd name="connsiteX17" fmla="*/ 1236485 w 1678869"/>
                <a:gd name="connsiteY17" fmla="*/ 347133 h 1485901"/>
                <a:gd name="connsiteX18" fmla="*/ 1223785 w 1678869"/>
                <a:gd name="connsiteY18" fmla="*/ 93133 h 1485901"/>
                <a:gd name="connsiteX19" fmla="*/ 1071385 w 1678869"/>
                <a:gd name="connsiteY19" fmla="*/ 245533 h 1485901"/>
                <a:gd name="connsiteX20" fmla="*/ 855485 w 1678869"/>
                <a:gd name="connsiteY20" fmla="*/ 270933 h 1485901"/>
                <a:gd name="connsiteX21" fmla="*/ 821014 w 1678869"/>
                <a:gd name="connsiteY21" fmla="*/ 267304 h 1485901"/>
                <a:gd name="connsiteX22" fmla="*/ 688269 w 1678869"/>
                <a:gd name="connsiteY22" fmla="*/ 0 h 1485901"/>
                <a:gd name="connsiteX0" fmla="*/ 688269 w 1678869"/>
                <a:gd name="connsiteY0" fmla="*/ 0 h 1485901"/>
                <a:gd name="connsiteX1" fmla="*/ 537985 w 1678869"/>
                <a:gd name="connsiteY1" fmla="*/ 397933 h 1485901"/>
                <a:gd name="connsiteX2" fmla="*/ 231069 w 1678869"/>
                <a:gd name="connsiteY2" fmla="*/ 381000 h 1485901"/>
                <a:gd name="connsiteX3" fmla="*/ 385586 w 1678869"/>
                <a:gd name="connsiteY3" fmla="*/ 550333 h 1485901"/>
                <a:gd name="connsiteX4" fmla="*/ 383469 w 1678869"/>
                <a:gd name="connsiteY4" fmla="*/ 838200 h 1485901"/>
                <a:gd name="connsiteX5" fmla="*/ 2469 w 1678869"/>
                <a:gd name="connsiteY5" fmla="*/ 914400 h 1485901"/>
                <a:gd name="connsiteX6" fmla="*/ 398285 w 1678869"/>
                <a:gd name="connsiteY6" fmla="*/ 1109133 h 1485901"/>
                <a:gd name="connsiteX7" fmla="*/ 309385 w 1678869"/>
                <a:gd name="connsiteY7" fmla="*/ 1464734 h 1485901"/>
                <a:gd name="connsiteX8" fmla="*/ 614185 w 1678869"/>
                <a:gd name="connsiteY8" fmla="*/ 1236133 h 1485901"/>
                <a:gd name="connsiteX9" fmla="*/ 918985 w 1678869"/>
                <a:gd name="connsiteY9" fmla="*/ 1236134 h 1485901"/>
                <a:gd name="connsiteX10" fmla="*/ 1145469 w 1678869"/>
                <a:gd name="connsiteY10" fmla="*/ 1447800 h 1485901"/>
                <a:gd name="connsiteX11" fmla="*/ 1223785 w 1678869"/>
                <a:gd name="connsiteY11" fmla="*/ 1159934 h 1485901"/>
                <a:gd name="connsiteX12" fmla="*/ 1526469 w 1678869"/>
                <a:gd name="connsiteY12" fmla="*/ 1143000 h 1485901"/>
                <a:gd name="connsiteX13" fmla="*/ 1465085 w 1678869"/>
                <a:gd name="connsiteY13" fmla="*/ 880534 h 1485901"/>
                <a:gd name="connsiteX14" fmla="*/ 1678869 w 1678869"/>
                <a:gd name="connsiteY14" fmla="*/ 762000 h 1485901"/>
                <a:gd name="connsiteX15" fmla="*/ 1465085 w 1678869"/>
                <a:gd name="connsiteY15" fmla="*/ 575733 h 1485901"/>
                <a:gd name="connsiteX16" fmla="*/ 1526469 w 1678869"/>
                <a:gd name="connsiteY16" fmla="*/ 228600 h 1485901"/>
                <a:gd name="connsiteX17" fmla="*/ 1236485 w 1678869"/>
                <a:gd name="connsiteY17" fmla="*/ 347133 h 1485901"/>
                <a:gd name="connsiteX18" fmla="*/ 1223785 w 1678869"/>
                <a:gd name="connsiteY18" fmla="*/ 93133 h 1485901"/>
                <a:gd name="connsiteX19" fmla="*/ 1071385 w 1678869"/>
                <a:gd name="connsiteY19" fmla="*/ 245533 h 1485901"/>
                <a:gd name="connsiteX20" fmla="*/ 855485 w 1678869"/>
                <a:gd name="connsiteY20" fmla="*/ 270933 h 1485901"/>
                <a:gd name="connsiteX21" fmla="*/ 821014 w 1678869"/>
                <a:gd name="connsiteY21" fmla="*/ 267304 h 1485901"/>
                <a:gd name="connsiteX22" fmla="*/ 688269 w 1678869"/>
                <a:gd name="connsiteY22" fmla="*/ 0 h 1485901"/>
                <a:gd name="connsiteX0" fmla="*/ 688269 w 1678869"/>
                <a:gd name="connsiteY0" fmla="*/ 0 h 1485901"/>
                <a:gd name="connsiteX1" fmla="*/ 537985 w 1678869"/>
                <a:gd name="connsiteY1" fmla="*/ 397933 h 1485901"/>
                <a:gd name="connsiteX2" fmla="*/ 231069 w 1678869"/>
                <a:gd name="connsiteY2" fmla="*/ 381000 h 1485901"/>
                <a:gd name="connsiteX3" fmla="*/ 385586 w 1678869"/>
                <a:gd name="connsiteY3" fmla="*/ 550333 h 1485901"/>
                <a:gd name="connsiteX4" fmla="*/ 383469 w 1678869"/>
                <a:gd name="connsiteY4" fmla="*/ 838200 h 1485901"/>
                <a:gd name="connsiteX5" fmla="*/ 2469 w 1678869"/>
                <a:gd name="connsiteY5" fmla="*/ 914400 h 1485901"/>
                <a:gd name="connsiteX6" fmla="*/ 398285 w 1678869"/>
                <a:gd name="connsiteY6" fmla="*/ 1109133 h 1485901"/>
                <a:gd name="connsiteX7" fmla="*/ 309385 w 1678869"/>
                <a:gd name="connsiteY7" fmla="*/ 1464734 h 1485901"/>
                <a:gd name="connsiteX8" fmla="*/ 614185 w 1678869"/>
                <a:gd name="connsiteY8" fmla="*/ 1236133 h 1485901"/>
                <a:gd name="connsiteX9" fmla="*/ 918985 w 1678869"/>
                <a:gd name="connsiteY9" fmla="*/ 1236134 h 1485901"/>
                <a:gd name="connsiteX10" fmla="*/ 1145469 w 1678869"/>
                <a:gd name="connsiteY10" fmla="*/ 1447800 h 1485901"/>
                <a:gd name="connsiteX11" fmla="*/ 1223785 w 1678869"/>
                <a:gd name="connsiteY11" fmla="*/ 1159934 h 1485901"/>
                <a:gd name="connsiteX12" fmla="*/ 1526469 w 1678869"/>
                <a:gd name="connsiteY12" fmla="*/ 1143000 h 1485901"/>
                <a:gd name="connsiteX13" fmla="*/ 1465085 w 1678869"/>
                <a:gd name="connsiteY13" fmla="*/ 880534 h 1485901"/>
                <a:gd name="connsiteX14" fmla="*/ 1678869 w 1678869"/>
                <a:gd name="connsiteY14" fmla="*/ 762000 h 1485901"/>
                <a:gd name="connsiteX15" fmla="*/ 1465085 w 1678869"/>
                <a:gd name="connsiteY15" fmla="*/ 575733 h 1485901"/>
                <a:gd name="connsiteX16" fmla="*/ 1511229 w 1678869"/>
                <a:gd name="connsiteY16" fmla="*/ 631371 h 1485901"/>
                <a:gd name="connsiteX17" fmla="*/ 1526469 w 1678869"/>
                <a:gd name="connsiteY17" fmla="*/ 228600 h 1485901"/>
                <a:gd name="connsiteX18" fmla="*/ 1236485 w 1678869"/>
                <a:gd name="connsiteY18" fmla="*/ 347133 h 1485901"/>
                <a:gd name="connsiteX19" fmla="*/ 1223785 w 1678869"/>
                <a:gd name="connsiteY19" fmla="*/ 93133 h 1485901"/>
                <a:gd name="connsiteX20" fmla="*/ 1071385 w 1678869"/>
                <a:gd name="connsiteY20" fmla="*/ 245533 h 1485901"/>
                <a:gd name="connsiteX21" fmla="*/ 855485 w 1678869"/>
                <a:gd name="connsiteY21" fmla="*/ 270933 h 1485901"/>
                <a:gd name="connsiteX22" fmla="*/ 821014 w 1678869"/>
                <a:gd name="connsiteY22" fmla="*/ 267304 h 1485901"/>
                <a:gd name="connsiteX23" fmla="*/ 688269 w 1678869"/>
                <a:gd name="connsiteY23" fmla="*/ 0 h 1485901"/>
                <a:gd name="connsiteX0" fmla="*/ 688269 w 1678869"/>
                <a:gd name="connsiteY0" fmla="*/ 0 h 1485901"/>
                <a:gd name="connsiteX1" fmla="*/ 537985 w 1678869"/>
                <a:gd name="connsiteY1" fmla="*/ 397933 h 1485901"/>
                <a:gd name="connsiteX2" fmla="*/ 231069 w 1678869"/>
                <a:gd name="connsiteY2" fmla="*/ 381000 h 1485901"/>
                <a:gd name="connsiteX3" fmla="*/ 385586 w 1678869"/>
                <a:gd name="connsiteY3" fmla="*/ 550333 h 1485901"/>
                <a:gd name="connsiteX4" fmla="*/ 383469 w 1678869"/>
                <a:gd name="connsiteY4" fmla="*/ 838200 h 1485901"/>
                <a:gd name="connsiteX5" fmla="*/ 2469 w 1678869"/>
                <a:gd name="connsiteY5" fmla="*/ 914400 h 1485901"/>
                <a:gd name="connsiteX6" fmla="*/ 398285 w 1678869"/>
                <a:gd name="connsiteY6" fmla="*/ 1109133 h 1485901"/>
                <a:gd name="connsiteX7" fmla="*/ 309385 w 1678869"/>
                <a:gd name="connsiteY7" fmla="*/ 1464734 h 1485901"/>
                <a:gd name="connsiteX8" fmla="*/ 614185 w 1678869"/>
                <a:gd name="connsiteY8" fmla="*/ 1236133 h 1485901"/>
                <a:gd name="connsiteX9" fmla="*/ 918985 w 1678869"/>
                <a:gd name="connsiteY9" fmla="*/ 1236134 h 1485901"/>
                <a:gd name="connsiteX10" fmla="*/ 1145469 w 1678869"/>
                <a:gd name="connsiteY10" fmla="*/ 1447800 h 1485901"/>
                <a:gd name="connsiteX11" fmla="*/ 1223785 w 1678869"/>
                <a:gd name="connsiteY11" fmla="*/ 1159934 h 1485901"/>
                <a:gd name="connsiteX12" fmla="*/ 1526469 w 1678869"/>
                <a:gd name="connsiteY12" fmla="*/ 1143000 h 1485901"/>
                <a:gd name="connsiteX13" fmla="*/ 1465085 w 1678869"/>
                <a:gd name="connsiteY13" fmla="*/ 880534 h 1485901"/>
                <a:gd name="connsiteX14" fmla="*/ 1678869 w 1678869"/>
                <a:gd name="connsiteY14" fmla="*/ 762000 h 1485901"/>
                <a:gd name="connsiteX15" fmla="*/ 1465085 w 1678869"/>
                <a:gd name="connsiteY15" fmla="*/ 575733 h 1485901"/>
                <a:gd name="connsiteX16" fmla="*/ 1374069 w 1678869"/>
                <a:gd name="connsiteY16" fmla="*/ 609600 h 1485901"/>
                <a:gd name="connsiteX17" fmla="*/ 1526469 w 1678869"/>
                <a:gd name="connsiteY17" fmla="*/ 228600 h 1485901"/>
                <a:gd name="connsiteX18" fmla="*/ 1236485 w 1678869"/>
                <a:gd name="connsiteY18" fmla="*/ 347133 h 1485901"/>
                <a:gd name="connsiteX19" fmla="*/ 1223785 w 1678869"/>
                <a:gd name="connsiteY19" fmla="*/ 93133 h 1485901"/>
                <a:gd name="connsiteX20" fmla="*/ 1071385 w 1678869"/>
                <a:gd name="connsiteY20" fmla="*/ 245533 h 1485901"/>
                <a:gd name="connsiteX21" fmla="*/ 855485 w 1678869"/>
                <a:gd name="connsiteY21" fmla="*/ 270933 h 1485901"/>
                <a:gd name="connsiteX22" fmla="*/ 821014 w 1678869"/>
                <a:gd name="connsiteY22" fmla="*/ 267304 h 1485901"/>
                <a:gd name="connsiteX23" fmla="*/ 688269 w 1678869"/>
                <a:gd name="connsiteY23" fmla="*/ 0 h 1485901"/>
                <a:gd name="connsiteX0" fmla="*/ 688269 w 1681338"/>
                <a:gd name="connsiteY0" fmla="*/ 0 h 1485901"/>
                <a:gd name="connsiteX1" fmla="*/ 537985 w 1681338"/>
                <a:gd name="connsiteY1" fmla="*/ 397933 h 1485901"/>
                <a:gd name="connsiteX2" fmla="*/ 231069 w 1681338"/>
                <a:gd name="connsiteY2" fmla="*/ 381000 h 1485901"/>
                <a:gd name="connsiteX3" fmla="*/ 385586 w 1681338"/>
                <a:gd name="connsiteY3" fmla="*/ 550333 h 1485901"/>
                <a:gd name="connsiteX4" fmla="*/ 383469 w 1681338"/>
                <a:gd name="connsiteY4" fmla="*/ 838200 h 1485901"/>
                <a:gd name="connsiteX5" fmla="*/ 2469 w 1681338"/>
                <a:gd name="connsiteY5" fmla="*/ 914400 h 1485901"/>
                <a:gd name="connsiteX6" fmla="*/ 398285 w 1681338"/>
                <a:gd name="connsiteY6" fmla="*/ 1109133 h 1485901"/>
                <a:gd name="connsiteX7" fmla="*/ 309385 w 1681338"/>
                <a:gd name="connsiteY7" fmla="*/ 1464734 h 1485901"/>
                <a:gd name="connsiteX8" fmla="*/ 614185 w 1681338"/>
                <a:gd name="connsiteY8" fmla="*/ 1236133 h 1485901"/>
                <a:gd name="connsiteX9" fmla="*/ 918985 w 1681338"/>
                <a:gd name="connsiteY9" fmla="*/ 1236134 h 1485901"/>
                <a:gd name="connsiteX10" fmla="*/ 1145469 w 1681338"/>
                <a:gd name="connsiteY10" fmla="*/ 1447800 h 1485901"/>
                <a:gd name="connsiteX11" fmla="*/ 1223785 w 1681338"/>
                <a:gd name="connsiteY11" fmla="*/ 1159934 h 1485901"/>
                <a:gd name="connsiteX12" fmla="*/ 1526469 w 1681338"/>
                <a:gd name="connsiteY12" fmla="*/ 1143000 h 1485901"/>
                <a:gd name="connsiteX13" fmla="*/ 1465085 w 1681338"/>
                <a:gd name="connsiteY13" fmla="*/ 880534 h 1485901"/>
                <a:gd name="connsiteX14" fmla="*/ 1678869 w 1681338"/>
                <a:gd name="connsiteY14" fmla="*/ 762000 h 1485901"/>
                <a:gd name="connsiteX15" fmla="*/ 1450269 w 1681338"/>
                <a:gd name="connsiteY15" fmla="*/ 762000 h 1485901"/>
                <a:gd name="connsiteX16" fmla="*/ 1374069 w 1681338"/>
                <a:gd name="connsiteY16" fmla="*/ 609600 h 1485901"/>
                <a:gd name="connsiteX17" fmla="*/ 1526469 w 1681338"/>
                <a:gd name="connsiteY17" fmla="*/ 228600 h 1485901"/>
                <a:gd name="connsiteX18" fmla="*/ 1236485 w 1681338"/>
                <a:gd name="connsiteY18" fmla="*/ 347133 h 1485901"/>
                <a:gd name="connsiteX19" fmla="*/ 1223785 w 1681338"/>
                <a:gd name="connsiteY19" fmla="*/ 93133 h 1485901"/>
                <a:gd name="connsiteX20" fmla="*/ 1071385 w 1681338"/>
                <a:gd name="connsiteY20" fmla="*/ 245533 h 1485901"/>
                <a:gd name="connsiteX21" fmla="*/ 855485 w 1681338"/>
                <a:gd name="connsiteY21" fmla="*/ 270933 h 1485901"/>
                <a:gd name="connsiteX22" fmla="*/ 821014 w 1681338"/>
                <a:gd name="connsiteY22" fmla="*/ 267304 h 1485901"/>
                <a:gd name="connsiteX23" fmla="*/ 688269 w 1681338"/>
                <a:gd name="connsiteY23" fmla="*/ 0 h 1485901"/>
                <a:gd name="connsiteX0" fmla="*/ 688269 w 1681338"/>
                <a:gd name="connsiteY0" fmla="*/ 0 h 1485901"/>
                <a:gd name="connsiteX1" fmla="*/ 537985 w 1681338"/>
                <a:gd name="connsiteY1" fmla="*/ 397933 h 1485901"/>
                <a:gd name="connsiteX2" fmla="*/ 231069 w 1681338"/>
                <a:gd name="connsiteY2" fmla="*/ 381000 h 1485901"/>
                <a:gd name="connsiteX3" fmla="*/ 385586 w 1681338"/>
                <a:gd name="connsiteY3" fmla="*/ 550333 h 1485901"/>
                <a:gd name="connsiteX4" fmla="*/ 383469 w 1681338"/>
                <a:gd name="connsiteY4" fmla="*/ 838200 h 1485901"/>
                <a:gd name="connsiteX5" fmla="*/ 2469 w 1681338"/>
                <a:gd name="connsiteY5" fmla="*/ 914400 h 1485901"/>
                <a:gd name="connsiteX6" fmla="*/ 398285 w 1681338"/>
                <a:gd name="connsiteY6" fmla="*/ 1109133 h 1485901"/>
                <a:gd name="connsiteX7" fmla="*/ 309385 w 1681338"/>
                <a:gd name="connsiteY7" fmla="*/ 1464734 h 1485901"/>
                <a:gd name="connsiteX8" fmla="*/ 614185 w 1681338"/>
                <a:gd name="connsiteY8" fmla="*/ 1236133 h 1485901"/>
                <a:gd name="connsiteX9" fmla="*/ 918985 w 1681338"/>
                <a:gd name="connsiteY9" fmla="*/ 1236134 h 1485901"/>
                <a:gd name="connsiteX10" fmla="*/ 1145469 w 1681338"/>
                <a:gd name="connsiteY10" fmla="*/ 1447800 h 1485901"/>
                <a:gd name="connsiteX11" fmla="*/ 1223785 w 1681338"/>
                <a:gd name="connsiteY11" fmla="*/ 1159934 h 1485901"/>
                <a:gd name="connsiteX12" fmla="*/ 1526469 w 1681338"/>
                <a:gd name="connsiteY12" fmla="*/ 1143000 h 1485901"/>
                <a:gd name="connsiteX13" fmla="*/ 1465085 w 1681338"/>
                <a:gd name="connsiteY13" fmla="*/ 880534 h 1485901"/>
                <a:gd name="connsiteX14" fmla="*/ 1678869 w 1681338"/>
                <a:gd name="connsiteY14" fmla="*/ 762000 h 1485901"/>
                <a:gd name="connsiteX15" fmla="*/ 1450269 w 1681338"/>
                <a:gd name="connsiteY15" fmla="*/ 762000 h 1485901"/>
                <a:gd name="connsiteX16" fmla="*/ 1374068 w 1681338"/>
                <a:gd name="connsiteY16" fmla="*/ 457200 h 1485901"/>
                <a:gd name="connsiteX17" fmla="*/ 1526469 w 1681338"/>
                <a:gd name="connsiteY17" fmla="*/ 228600 h 1485901"/>
                <a:gd name="connsiteX18" fmla="*/ 1236485 w 1681338"/>
                <a:gd name="connsiteY18" fmla="*/ 347133 h 1485901"/>
                <a:gd name="connsiteX19" fmla="*/ 1223785 w 1681338"/>
                <a:gd name="connsiteY19" fmla="*/ 93133 h 1485901"/>
                <a:gd name="connsiteX20" fmla="*/ 1071385 w 1681338"/>
                <a:gd name="connsiteY20" fmla="*/ 245533 h 1485901"/>
                <a:gd name="connsiteX21" fmla="*/ 855485 w 1681338"/>
                <a:gd name="connsiteY21" fmla="*/ 270933 h 1485901"/>
                <a:gd name="connsiteX22" fmla="*/ 821014 w 1681338"/>
                <a:gd name="connsiteY22" fmla="*/ 267304 h 1485901"/>
                <a:gd name="connsiteX23" fmla="*/ 688269 w 1681338"/>
                <a:gd name="connsiteY23" fmla="*/ 0 h 1485901"/>
                <a:gd name="connsiteX0" fmla="*/ 688269 w 1683515"/>
                <a:gd name="connsiteY0" fmla="*/ 0 h 1485901"/>
                <a:gd name="connsiteX1" fmla="*/ 537985 w 1683515"/>
                <a:gd name="connsiteY1" fmla="*/ 397933 h 1485901"/>
                <a:gd name="connsiteX2" fmla="*/ 231069 w 1683515"/>
                <a:gd name="connsiteY2" fmla="*/ 381000 h 1485901"/>
                <a:gd name="connsiteX3" fmla="*/ 385586 w 1683515"/>
                <a:gd name="connsiteY3" fmla="*/ 550333 h 1485901"/>
                <a:gd name="connsiteX4" fmla="*/ 383469 w 1683515"/>
                <a:gd name="connsiteY4" fmla="*/ 838200 h 1485901"/>
                <a:gd name="connsiteX5" fmla="*/ 2469 w 1683515"/>
                <a:gd name="connsiteY5" fmla="*/ 914400 h 1485901"/>
                <a:gd name="connsiteX6" fmla="*/ 398285 w 1683515"/>
                <a:gd name="connsiteY6" fmla="*/ 1109133 h 1485901"/>
                <a:gd name="connsiteX7" fmla="*/ 309385 w 1683515"/>
                <a:gd name="connsiteY7" fmla="*/ 1464734 h 1485901"/>
                <a:gd name="connsiteX8" fmla="*/ 614185 w 1683515"/>
                <a:gd name="connsiteY8" fmla="*/ 1236133 h 1485901"/>
                <a:gd name="connsiteX9" fmla="*/ 918985 w 1683515"/>
                <a:gd name="connsiteY9" fmla="*/ 1236134 h 1485901"/>
                <a:gd name="connsiteX10" fmla="*/ 1145469 w 1683515"/>
                <a:gd name="connsiteY10" fmla="*/ 1447800 h 1485901"/>
                <a:gd name="connsiteX11" fmla="*/ 1223785 w 1683515"/>
                <a:gd name="connsiteY11" fmla="*/ 1159934 h 1485901"/>
                <a:gd name="connsiteX12" fmla="*/ 1526469 w 1683515"/>
                <a:gd name="connsiteY12" fmla="*/ 1143000 h 1485901"/>
                <a:gd name="connsiteX13" fmla="*/ 1465085 w 1683515"/>
                <a:gd name="connsiteY13" fmla="*/ 880534 h 1485901"/>
                <a:gd name="connsiteX14" fmla="*/ 1678869 w 1683515"/>
                <a:gd name="connsiteY14" fmla="*/ 762000 h 1485901"/>
                <a:gd name="connsiteX15" fmla="*/ 1437206 w 1683515"/>
                <a:gd name="connsiteY15" fmla="*/ 644435 h 1485901"/>
                <a:gd name="connsiteX16" fmla="*/ 1374068 w 1683515"/>
                <a:gd name="connsiteY16" fmla="*/ 457200 h 1485901"/>
                <a:gd name="connsiteX17" fmla="*/ 1526469 w 1683515"/>
                <a:gd name="connsiteY17" fmla="*/ 228600 h 1485901"/>
                <a:gd name="connsiteX18" fmla="*/ 1236485 w 1683515"/>
                <a:gd name="connsiteY18" fmla="*/ 347133 h 1485901"/>
                <a:gd name="connsiteX19" fmla="*/ 1223785 w 1683515"/>
                <a:gd name="connsiteY19" fmla="*/ 93133 h 1485901"/>
                <a:gd name="connsiteX20" fmla="*/ 1071385 w 1683515"/>
                <a:gd name="connsiteY20" fmla="*/ 245533 h 1485901"/>
                <a:gd name="connsiteX21" fmla="*/ 855485 w 1683515"/>
                <a:gd name="connsiteY21" fmla="*/ 270933 h 1485901"/>
                <a:gd name="connsiteX22" fmla="*/ 821014 w 1683515"/>
                <a:gd name="connsiteY22" fmla="*/ 267304 h 1485901"/>
                <a:gd name="connsiteX23" fmla="*/ 688269 w 1683515"/>
                <a:gd name="connsiteY23" fmla="*/ 0 h 14859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683515" h="1485901">
                  <a:moveTo>
                    <a:pt x="688269" y="0"/>
                  </a:moveTo>
                  <a:cubicBezTo>
                    <a:pt x="571852" y="8467"/>
                    <a:pt x="616302" y="325966"/>
                    <a:pt x="537985" y="397933"/>
                  </a:cubicBezTo>
                  <a:cubicBezTo>
                    <a:pt x="482166" y="412568"/>
                    <a:pt x="256469" y="355600"/>
                    <a:pt x="231069" y="381000"/>
                  </a:cubicBezTo>
                  <a:cubicBezTo>
                    <a:pt x="205669" y="406400"/>
                    <a:pt x="360186" y="474133"/>
                    <a:pt x="385586" y="550333"/>
                  </a:cubicBezTo>
                  <a:cubicBezTo>
                    <a:pt x="410986" y="626533"/>
                    <a:pt x="447322" y="777522"/>
                    <a:pt x="383469" y="838200"/>
                  </a:cubicBezTo>
                  <a:cubicBezTo>
                    <a:pt x="319616" y="898878"/>
                    <a:pt x="0" y="869245"/>
                    <a:pt x="2469" y="914400"/>
                  </a:cubicBezTo>
                  <a:cubicBezTo>
                    <a:pt x="4938" y="959555"/>
                    <a:pt x="387410" y="994188"/>
                    <a:pt x="398285" y="1109133"/>
                  </a:cubicBezTo>
                  <a:cubicBezTo>
                    <a:pt x="435297" y="1154853"/>
                    <a:pt x="273402" y="1443567"/>
                    <a:pt x="309385" y="1464734"/>
                  </a:cubicBezTo>
                  <a:cubicBezTo>
                    <a:pt x="345368" y="1485901"/>
                    <a:pt x="512585" y="1274233"/>
                    <a:pt x="614185" y="1236133"/>
                  </a:cubicBezTo>
                  <a:cubicBezTo>
                    <a:pt x="715785" y="1198033"/>
                    <a:pt x="830438" y="1200856"/>
                    <a:pt x="918985" y="1236134"/>
                  </a:cubicBezTo>
                  <a:cubicBezTo>
                    <a:pt x="1007532" y="1271412"/>
                    <a:pt x="1094669" y="1460500"/>
                    <a:pt x="1145469" y="1447800"/>
                  </a:cubicBezTo>
                  <a:cubicBezTo>
                    <a:pt x="1196269" y="1435100"/>
                    <a:pt x="1160285" y="1210734"/>
                    <a:pt x="1223785" y="1159934"/>
                  </a:cubicBezTo>
                  <a:cubicBezTo>
                    <a:pt x="1287285" y="1109134"/>
                    <a:pt x="1486252" y="1189567"/>
                    <a:pt x="1526469" y="1143000"/>
                  </a:cubicBezTo>
                  <a:cubicBezTo>
                    <a:pt x="1566686" y="1096433"/>
                    <a:pt x="1439685" y="944034"/>
                    <a:pt x="1465085" y="880534"/>
                  </a:cubicBezTo>
                  <a:cubicBezTo>
                    <a:pt x="1490485" y="817034"/>
                    <a:pt x="1683515" y="801350"/>
                    <a:pt x="1678869" y="762000"/>
                  </a:cubicBezTo>
                  <a:cubicBezTo>
                    <a:pt x="1674223" y="722650"/>
                    <a:pt x="1488006" y="695235"/>
                    <a:pt x="1437206" y="644435"/>
                  </a:cubicBezTo>
                  <a:cubicBezTo>
                    <a:pt x="1386406" y="593635"/>
                    <a:pt x="1359191" y="526506"/>
                    <a:pt x="1374068" y="457200"/>
                  </a:cubicBezTo>
                  <a:cubicBezTo>
                    <a:pt x="1388945" y="387894"/>
                    <a:pt x="1549400" y="246945"/>
                    <a:pt x="1526469" y="228600"/>
                  </a:cubicBezTo>
                  <a:cubicBezTo>
                    <a:pt x="1503539" y="210256"/>
                    <a:pt x="1286932" y="369711"/>
                    <a:pt x="1236485" y="347133"/>
                  </a:cubicBezTo>
                  <a:cubicBezTo>
                    <a:pt x="1186038" y="324555"/>
                    <a:pt x="1251302" y="110066"/>
                    <a:pt x="1223785" y="93133"/>
                  </a:cubicBezTo>
                  <a:cubicBezTo>
                    <a:pt x="1196268" y="76200"/>
                    <a:pt x="1132768" y="215900"/>
                    <a:pt x="1071385" y="245533"/>
                  </a:cubicBezTo>
                  <a:cubicBezTo>
                    <a:pt x="1010002" y="275166"/>
                    <a:pt x="897214" y="267304"/>
                    <a:pt x="855485" y="270933"/>
                  </a:cubicBezTo>
                  <a:cubicBezTo>
                    <a:pt x="813756" y="274562"/>
                    <a:pt x="828195" y="268060"/>
                    <a:pt x="821014" y="267304"/>
                  </a:cubicBezTo>
                  <a:lnTo>
                    <a:pt x="688269" y="0"/>
                  </a:lnTo>
                  <a:close/>
                </a:path>
              </a:pathLst>
            </a:custGeom>
            <a:solidFill>
              <a:schemeClr val="accent1">
                <a:alpha val="47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>
                <a:latin typeface="Trebuchet MS" panose="020B0603020202020204" pitchFamily="34" charset="0"/>
              </a:endParaRPr>
            </a:p>
          </p:txBody>
        </p:sp>
        <p:sp>
          <p:nvSpPr>
            <p:cNvPr id="75" name="Oval 243">
              <a:extLst>
                <a:ext uri="{FF2B5EF4-FFF2-40B4-BE49-F238E27FC236}">
                  <a16:creationId xmlns:a16="http://schemas.microsoft.com/office/drawing/2014/main" id="{465C7B34-C1DC-983C-2D7B-4A9C158A4A4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90600" y="609600"/>
              <a:ext cx="380647" cy="288146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>
                <a:latin typeface="Trebuchet MS" panose="020B0603020202020204" pitchFamily="34" charset="0"/>
              </a:endParaRPr>
            </a:p>
          </p:txBody>
        </p:sp>
      </p:grpSp>
      <p:grpSp>
        <p:nvGrpSpPr>
          <p:cNvPr id="76" name="Group 126">
            <a:extLst>
              <a:ext uri="{FF2B5EF4-FFF2-40B4-BE49-F238E27FC236}">
                <a16:creationId xmlns:a16="http://schemas.microsoft.com/office/drawing/2014/main" id="{48D7CE3F-CF80-C56E-5BF6-ABC4CA229FB2}"/>
              </a:ext>
            </a:extLst>
          </p:cNvPr>
          <p:cNvGrpSpPr>
            <a:grpSpLocks/>
          </p:cNvGrpSpPr>
          <p:nvPr/>
        </p:nvGrpSpPr>
        <p:grpSpPr bwMode="auto">
          <a:xfrm>
            <a:off x="7175500" y="2420938"/>
            <a:ext cx="1441450" cy="1198562"/>
            <a:chOff x="304800" y="0"/>
            <a:chExt cx="1683515" cy="1485901"/>
          </a:xfrm>
        </p:grpSpPr>
        <p:sp>
          <p:nvSpPr>
            <p:cNvPr id="77" name="Freeform 29">
              <a:extLst>
                <a:ext uri="{FF2B5EF4-FFF2-40B4-BE49-F238E27FC236}">
                  <a16:creationId xmlns:a16="http://schemas.microsoft.com/office/drawing/2014/main" id="{FE70A2AE-61A9-A737-CE50-958BC3D81EFD}"/>
                </a:ext>
              </a:extLst>
            </p:cNvPr>
            <p:cNvSpPr/>
            <p:nvPr/>
          </p:nvSpPr>
          <p:spPr>
            <a:xfrm>
              <a:off x="304800" y="0"/>
              <a:ext cx="1683515" cy="1485901"/>
            </a:xfrm>
            <a:custGeom>
              <a:avLst/>
              <a:gdLst>
                <a:gd name="connsiteX0" fmla="*/ 548640 w 1162594"/>
                <a:gd name="connsiteY0" fmla="*/ 21771 h 966651"/>
                <a:gd name="connsiteX1" fmla="*/ 91440 w 1162594"/>
                <a:gd name="connsiteY1" fmla="*/ 165462 h 966651"/>
                <a:gd name="connsiteX2" fmla="*/ 91440 w 1162594"/>
                <a:gd name="connsiteY2" fmla="*/ 361405 h 966651"/>
                <a:gd name="connsiteX3" fmla="*/ 65314 w 1162594"/>
                <a:gd name="connsiteY3" fmla="*/ 766354 h 966651"/>
                <a:gd name="connsiteX4" fmla="*/ 483326 w 1162594"/>
                <a:gd name="connsiteY4" fmla="*/ 962297 h 966651"/>
                <a:gd name="connsiteX5" fmla="*/ 1058091 w 1162594"/>
                <a:gd name="connsiteY5" fmla="*/ 792479 h 966651"/>
                <a:gd name="connsiteX6" fmla="*/ 1110343 w 1162594"/>
                <a:gd name="connsiteY6" fmla="*/ 322217 h 966651"/>
                <a:gd name="connsiteX7" fmla="*/ 1058091 w 1162594"/>
                <a:gd name="connsiteY7" fmla="*/ 126274 h 966651"/>
                <a:gd name="connsiteX8" fmla="*/ 849086 w 1162594"/>
                <a:gd name="connsiteY8" fmla="*/ 34834 h 966651"/>
                <a:gd name="connsiteX9" fmla="*/ 548640 w 1162594"/>
                <a:gd name="connsiteY9" fmla="*/ 21771 h 966651"/>
                <a:gd name="connsiteX0" fmla="*/ 644434 w 1258388"/>
                <a:gd name="connsiteY0" fmla="*/ 21771 h 966651"/>
                <a:gd name="connsiteX1" fmla="*/ 187234 w 1258388"/>
                <a:gd name="connsiteY1" fmla="*/ 165462 h 966651"/>
                <a:gd name="connsiteX2" fmla="*/ 4354 w 1258388"/>
                <a:gd name="connsiteY2" fmla="*/ 511628 h 966651"/>
                <a:gd name="connsiteX3" fmla="*/ 161108 w 1258388"/>
                <a:gd name="connsiteY3" fmla="*/ 766354 h 966651"/>
                <a:gd name="connsiteX4" fmla="*/ 579120 w 1258388"/>
                <a:gd name="connsiteY4" fmla="*/ 962297 h 966651"/>
                <a:gd name="connsiteX5" fmla="*/ 1153885 w 1258388"/>
                <a:gd name="connsiteY5" fmla="*/ 792479 h 966651"/>
                <a:gd name="connsiteX6" fmla="*/ 1206137 w 1258388"/>
                <a:gd name="connsiteY6" fmla="*/ 322217 h 966651"/>
                <a:gd name="connsiteX7" fmla="*/ 1153885 w 1258388"/>
                <a:gd name="connsiteY7" fmla="*/ 126274 h 966651"/>
                <a:gd name="connsiteX8" fmla="*/ 944880 w 1258388"/>
                <a:gd name="connsiteY8" fmla="*/ 34834 h 966651"/>
                <a:gd name="connsiteX9" fmla="*/ 644434 w 1258388"/>
                <a:gd name="connsiteY9" fmla="*/ 21771 h 966651"/>
                <a:gd name="connsiteX0" fmla="*/ 645160 w 1259114"/>
                <a:gd name="connsiteY0" fmla="*/ 21771 h 966288"/>
                <a:gd name="connsiteX1" fmla="*/ 187960 w 1259114"/>
                <a:gd name="connsiteY1" fmla="*/ 165462 h 966288"/>
                <a:gd name="connsiteX2" fmla="*/ 5080 w 1259114"/>
                <a:gd name="connsiteY2" fmla="*/ 511628 h 966288"/>
                <a:gd name="connsiteX3" fmla="*/ 157480 w 1259114"/>
                <a:gd name="connsiteY3" fmla="*/ 816428 h 966288"/>
                <a:gd name="connsiteX4" fmla="*/ 579846 w 1259114"/>
                <a:gd name="connsiteY4" fmla="*/ 962297 h 966288"/>
                <a:gd name="connsiteX5" fmla="*/ 1154611 w 1259114"/>
                <a:gd name="connsiteY5" fmla="*/ 792479 h 966288"/>
                <a:gd name="connsiteX6" fmla="*/ 1206863 w 1259114"/>
                <a:gd name="connsiteY6" fmla="*/ 322217 h 966288"/>
                <a:gd name="connsiteX7" fmla="*/ 1154611 w 1259114"/>
                <a:gd name="connsiteY7" fmla="*/ 126274 h 966288"/>
                <a:gd name="connsiteX8" fmla="*/ 945606 w 1259114"/>
                <a:gd name="connsiteY8" fmla="*/ 34834 h 966288"/>
                <a:gd name="connsiteX9" fmla="*/ 645160 w 1259114"/>
                <a:gd name="connsiteY9" fmla="*/ 21771 h 966288"/>
                <a:gd name="connsiteX0" fmla="*/ 645160 w 1253308"/>
                <a:gd name="connsiteY0" fmla="*/ 21771 h 972819"/>
                <a:gd name="connsiteX1" fmla="*/ 187960 w 1253308"/>
                <a:gd name="connsiteY1" fmla="*/ 165462 h 972819"/>
                <a:gd name="connsiteX2" fmla="*/ 5080 w 1253308"/>
                <a:gd name="connsiteY2" fmla="*/ 511628 h 972819"/>
                <a:gd name="connsiteX3" fmla="*/ 157480 w 1253308"/>
                <a:gd name="connsiteY3" fmla="*/ 816428 h 972819"/>
                <a:gd name="connsiteX4" fmla="*/ 614680 w 1253308"/>
                <a:gd name="connsiteY4" fmla="*/ 968828 h 972819"/>
                <a:gd name="connsiteX5" fmla="*/ 1154611 w 1253308"/>
                <a:gd name="connsiteY5" fmla="*/ 792479 h 972819"/>
                <a:gd name="connsiteX6" fmla="*/ 1206863 w 1253308"/>
                <a:gd name="connsiteY6" fmla="*/ 322217 h 972819"/>
                <a:gd name="connsiteX7" fmla="*/ 1154611 w 1253308"/>
                <a:gd name="connsiteY7" fmla="*/ 126274 h 972819"/>
                <a:gd name="connsiteX8" fmla="*/ 945606 w 1253308"/>
                <a:gd name="connsiteY8" fmla="*/ 34834 h 972819"/>
                <a:gd name="connsiteX9" fmla="*/ 645160 w 1253308"/>
                <a:gd name="connsiteY9" fmla="*/ 21771 h 972819"/>
                <a:gd name="connsiteX0" fmla="*/ 645160 w 1246777"/>
                <a:gd name="connsiteY0" fmla="*/ 21771 h 968828"/>
                <a:gd name="connsiteX1" fmla="*/ 187960 w 1246777"/>
                <a:gd name="connsiteY1" fmla="*/ 165462 h 968828"/>
                <a:gd name="connsiteX2" fmla="*/ 5080 w 1246777"/>
                <a:gd name="connsiteY2" fmla="*/ 511628 h 968828"/>
                <a:gd name="connsiteX3" fmla="*/ 157480 w 1246777"/>
                <a:gd name="connsiteY3" fmla="*/ 816428 h 968828"/>
                <a:gd name="connsiteX4" fmla="*/ 614680 w 1246777"/>
                <a:gd name="connsiteY4" fmla="*/ 968828 h 968828"/>
                <a:gd name="connsiteX5" fmla="*/ 1148080 w 1246777"/>
                <a:gd name="connsiteY5" fmla="*/ 816428 h 968828"/>
                <a:gd name="connsiteX6" fmla="*/ 1206863 w 1246777"/>
                <a:gd name="connsiteY6" fmla="*/ 322217 h 968828"/>
                <a:gd name="connsiteX7" fmla="*/ 1154611 w 1246777"/>
                <a:gd name="connsiteY7" fmla="*/ 126274 h 968828"/>
                <a:gd name="connsiteX8" fmla="*/ 945606 w 1246777"/>
                <a:gd name="connsiteY8" fmla="*/ 34834 h 968828"/>
                <a:gd name="connsiteX9" fmla="*/ 645160 w 1246777"/>
                <a:gd name="connsiteY9" fmla="*/ 21771 h 968828"/>
                <a:gd name="connsiteX0" fmla="*/ 645160 w 1249680"/>
                <a:gd name="connsiteY0" fmla="*/ 21771 h 968828"/>
                <a:gd name="connsiteX1" fmla="*/ 187960 w 1249680"/>
                <a:gd name="connsiteY1" fmla="*/ 165462 h 968828"/>
                <a:gd name="connsiteX2" fmla="*/ 5080 w 1249680"/>
                <a:gd name="connsiteY2" fmla="*/ 511628 h 968828"/>
                <a:gd name="connsiteX3" fmla="*/ 157480 w 1249680"/>
                <a:gd name="connsiteY3" fmla="*/ 816428 h 968828"/>
                <a:gd name="connsiteX4" fmla="*/ 614680 w 1249680"/>
                <a:gd name="connsiteY4" fmla="*/ 968828 h 968828"/>
                <a:gd name="connsiteX5" fmla="*/ 1148080 w 1249680"/>
                <a:gd name="connsiteY5" fmla="*/ 816428 h 968828"/>
                <a:gd name="connsiteX6" fmla="*/ 1224281 w 1249680"/>
                <a:gd name="connsiteY6" fmla="*/ 511628 h 968828"/>
                <a:gd name="connsiteX7" fmla="*/ 1154611 w 1249680"/>
                <a:gd name="connsiteY7" fmla="*/ 126274 h 968828"/>
                <a:gd name="connsiteX8" fmla="*/ 945606 w 1249680"/>
                <a:gd name="connsiteY8" fmla="*/ 34834 h 968828"/>
                <a:gd name="connsiteX9" fmla="*/ 645160 w 1249680"/>
                <a:gd name="connsiteY9" fmla="*/ 21771 h 968828"/>
                <a:gd name="connsiteX0" fmla="*/ 645160 w 1270726"/>
                <a:gd name="connsiteY0" fmla="*/ 30480 h 977537"/>
                <a:gd name="connsiteX1" fmla="*/ 187960 w 1270726"/>
                <a:gd name="connsiteY1" fmla="*/ 174171 h 977537"/>
                <a:gd name="connsiteX2" fmla="*/ 5080 w 1270726"/>
                <a:gd name="connsiteY2" fmla="*/ 520337 h 977537"/>
                <a:gd name="connsiteX3" fmla="*/ 157480 w 1270726"/>
                <a:gd name="connsiteY3" fmla="*/ 825137 h 977537"/>
                <a:gd name="connsiteX4" fmla="*/ 614680 w 1270726"/>
                <a:gd name="connsiteY4" fmla="*/ 977537 h 977537"/>
                <a:gd name="connsiteX5" fmla="*/ 1148080 w 1270726"/>
                <a:gd name="connsiteY5" fmla="*/ 825137 h 977537"/>
                <a:gd name="connsiteX6" fmla="*/ 1224281 w 1270726"/>
                <a:gd name="connsiteY6" fmla="*/ 520337 h 977537"/>
                <a:gd name="connsiteX7" fmla="*/ 1224280 w 1270726"/>
                <a:gd name="connsiteY7" fmla="*/ 291737 h 977537"/>
                <a:gd name="connsiteX8" fmla="*/ 945606 w 1270726"/>
                <a:gd name="connsiteY8" fmla="*/ 43543 h 977537"/>
                <a:gd name="connsiteX9" fmla="*/ 645160 w 1270726"/>
                <a:gd name="connsiteY9" fmla="*/ 30480 h 977537"/>
                <a:gd name="connsiteX0" fmla="*/ 645160 w 1249680"/>
                <a:gd name="connsiteY0" fmla="*/ 18505 h 965562"/>
                <a:gd name="connsiteX1" fmla="*/ 187960 w 1249680"/>
                <a:gd name="connsiteY1" fmla="*/ 162196 h 965562"/>
                <a:gd name="connsiteX2" fmla="*/ 5080 w 1249680"/>
                <a:gd name="connsiteY2" fmla="*/ 508362 h 965562"/>
                <a:gd name="connsiteX3" fmla="*/ 157480 w 1249680"/>
                <a:gd name="connsiteY3" fmla="*/ 813162 h 965562"/>
                <a:gd name="connsiteX4" fmla="*/ 614680 w 1249680"/>
                <a:gd name="connsiteY4" fmla="*/ 965562 h 965562"/>
                <a:gd name="connsiteX5" fmla="*/ 1148080 w 1249680"/>
                <a:gd name="connsiteY5" fmla="*/ 813162 h 965562"/>
                <a:gd name="connsiteX6" fmla="*/ 1224281 w 1249680"/>
                <a:gd name="connsiteY6" fmla="*/ 508362 h 965562"/>
                <a:gd name="connsiteX7" fmla="*/ 1224280 w 1249680"/>
                <a:gd name="connsiteY7" fmla="*/ 279762 h 965562"/>
                <a:gd name="connsiteX8" fmla="*/ 1071880 w 1249680"/>
                <a:gd name="connsiteY8" fmla="*/ 51163 h 965562"/>
                <a:gd name="connsiteX9" fmla="*/ 645160 w 1249680"/>
                <a:gd name="connsiteY9" fmla="*/ 18505 h 965562"/>
                <a:gd name="connsiteX0" fmla="*/ 614680 w 1249680"/>
                <a:gd name="connsiteY0" fmla="*/ 18505 h 1009105"/>
                <a:gd name="connsiteX1" fmla="*/ 187960 w 1249680"/>
                <a:gd name="connsiteY1" fmla="*/ 205739 h 1009105"/>
                <a:gd name="connsiteX2" fmla="*/ 5080 w 1249680"/>
                <a:gd name="connsiteY2" fmla="*/ 551905 h 1009105"/>
                <a:gd name="connsiteX3" fmla="*/ 157480 w 1249680"/>
                <a:gd name="connsiteY3" fmla="*/ 856705 h 1009105"/>
                <a:gd name="connsiteX4" fmla="*/ 614680 w 1249680"/>
                <a:gd name="connsiteY4" fmla="*/ 1009105 h 1009105"/>
                <a:gd name="connsiteX5" fmla="*/ 1148080 w 1249680"/>
                <a:gd name="connsiteY5" fmla="*/ 856705 h 1009105"/>
                <a:gd name="connsiteX6" fmla="*/ 1224281 w 1249680"/>
                <a:gd name="connsiteY6" fmla="*/ 551905 h 1009105"/>
                <a:gd name="connsiteX7" fmla="*/ 1224280 w 1249680"/>
                <a:gd name="connsiteY7" fmla="*/ 323305 h 1009105"/>
                <a:gd name="connsiteX8" fmla="*/ 1071880 w 1249680"/>
                <a:gd name="connsiteY8" fmla="*/ 94706 h 1009105"/>
                <a:gd name="connsiteX9" fmla="*/ 614680 w 1249680"/>
                <a:gd name="connsiteY9" fmla="*/ 18505 h 1009105"/>
                <a:gd name="connsiteX0" fmla="*/ 614680 w 1249681"/>
                <a:gd name="connsiteY0" fmla="*/ 18505 h 1021805"/>
                <a:gd name="connsiteX1" fmla="*/ 187960 w 1249681"/>
                <a:gd name="connsiteY1" fmla="*/ 205739 h 1021805"/>
                <a:gd name="connsiteX2" fmla="*/ 5080 w 1249681"/>
                <a:gd name="connsiteY2" fmla="*/ 551905 h 1021805"/>
                <a:gd name="connsiteX3" fmla="*/ 157480 w 1249681"/>
                <a:gd name="connsiteY3" fmla="*/ 856705 h 1021805"/>
                <a:gd name="connsiteX4" fmla="*/ 614680 w 1249681"/>
                <a:gd name="connsiteY4" fmla="*/ 1009105 h 1021805"/>
                <a:gd name="connsiteX5" fmla="*/ 1071880 w 1249681"/>
                <a:gd name="connsiteY5" fmla="*/ 932906 h 1021805"/>
                <a:gd name="connsiteX6" fmla="*/ 1224281 w 1249681"/>
                <a:gd name="connsiteY6" fmla="*/ 551905 h 1021805"/>
                <a:gd name="connsiteX7" fmla="*/ 1224280 w 1249681"/>
                <a:gd name="connsiteY7" fmla="*/ 323305 h 1021805"/>
                <a:gd name="connsiteX8" fmla="*/ 1071880 w 1249681"/>
                <a:gd name="connsiteY8" fmla="*/ 94706 h 1021805"/>
                <a:gd name="connsiteX9" fmla="*/ 614680 w 1249681"/>
                <a:gd name="connsiteY9" fmla="*/ 18505 h 1021805"/>
                <a:gd name="connsiteX0" fmla="*/ 614680 w 1249680"/>
                <a:gd name="connsiteY0" fmla="*/ 18505 h 1021805"/>
                <a:gd name="connsiteX1" fmla="*/ 187960 w 1249680"/>
                <a:gd name="connsiteY1" fmla="*/ 205739 h 1021805"/>
                <a:gd name="connsiteX2" fmla="*/ 5080 w 1249680"/>
                <a:gd name="connsiteY2" fmla="*/ 551905 h 1021805"/>
                <a:gd name="connsiteX3" fmla="*/ 157480 w 1249680"/>
                <a:gd name="connsiteY3" fmla="*/ 856705 h 1021805"/>
                <a:gd name="connsiteX4" fmla="*/ 614680 w 1249680"/>
                <a:gd name="connsiteY4" fmla="*/ 1009105 h 1021805"/>
                <a:gd name="connsiteX5" fmla="*/ 1071880 w 1249680"/>
                <a:gd name="connsiteY5" fmla="*/ 932906 h 1021805"/>
                <a:gd name="connsiteX6" fmla="*/ 1224280 w 1249680"/>
                <a:gd name="connsiteY6" fmla="*/ 628106 h 1021805"/>
                <a:gd name="connsiteX7" fmla="*/ 1224280 w 1249680"/>
                <a:gd name="connsiteY7" fmla="*/ 323305 h 1021805"/>
                <a:gd name="connsiteX8" fmla="*/ 1071880 w 1249680"/>
                <a:gd name="connsiteY8" fmla="*/ 94706 h 1021805"/>
                <a:gd name="connsiteX9" fmla="*/ 614680 w 1249680"/>
                <a:gd name="connsiteY9" fmla="*/ 18505 h 1021805"/>
                <a:gd name="connsiteX0" fmla="*/ 614680 w 1249680"/>
                <a:gd name="connsiteY0" fmla="*/ 18505 h 1021806"/>
                <a:gd name="connsiteX1" fmla="*/ 187960 w 1249680"/>
                <a:gd name="connsiteY1" fmla="*/ 205739 h 1021806"/>
                <a:gd name="connsiteX2" fmla="*/ 5080 w 1249680"/>
                <a:gd name="connsiteY2" fmla="*/ 551905 h 1021806"/>
                <a:gd name="connsiteX3" fmla="*/ 157480 w 1249680"/>
                <a:gd name="connsiteY3" fmla="*/ 856705 h 1021806"/>
                <a:gd name="connsiteX4" fmla="*/ 538480 w 1249680"/>
                <a:gd name="connsiteY4" fmla="*/ 1009106 h 1021806"/>
                <a:gd name="connsiteX5" fmla="*/ 1071880 w 1249680"/>
                <a:gd name="connsiteY5" fmla="*/ 932906 h 1021806"/>
                <a:gd name="connsiteX6" fmla="*/ 1224280 w 1249680"/>
                <a:gd name="connsiteY6" fmla="*/ 628106 h 1021806"/>
                <a:gd name="connsiteX7" fmla="*/ 1224280 w 1249680"/>
                <a:gd name="connsiteY7" fmla="*/ 323305 h 1021806"/>
                <a:gd name="connsiteX8" fmla="*/ 1071880 w 1249680"/>
                <a:gd name="connsiteY8" fmla="*/ 94706 h 1021806"/>
                <a:gd name="connsiteX9" fmla="*/ 614680 w 1249680"/>
                <a:gd name="connsiteY9" fmla="*/ 18505 h 1021806"/>
                <a:gd name="connsiteX0" fmla="*/ 614680 w 1262380"/>
                <a:gd name="connsiteY0" fmla="*/ 18506 h 1021807"/>
                <a:gd name="connsiteX1" fmla="*/ 187960 w 1262380"/>
                <a:gd name="connsiteY1" fmla="*/ 205740 h 1021807"/>
                <a:gd name="connsiteX2" fmla="*/ 5080 w 1262380"/>
                <a:gd name="connsiteY2" fmla="*/ 551906 h 1021807"/>
                <a:gd name="connsiteX3" fmla="*/ 157480 w 1262380"/>
                <a:gd name="connsiteY3" fmla="*/ 856706 h 1021807"/>
                <a:gd name="connsiteX4" fmla="*/ 538480 w 1262380"/>
                <a:gd name="connsiteY4" fmla="*/ 1009107 h 1021807"/>
                <a:gd name="connsiteX5" fmla="*/ 1071880 w 1262380"/>
                <a:gd name="connsiteY5" fmla="*/ 932907 h 1021807"/>
                <a:gd name="connsiteX6" fmla="*/ 1224280 w 1262380"/>
                <a:gd name="connsiteY6" fmla="*/ 628107 h 1021807"/>
                <a:gd name="connsiteX7" fmla="*/ 1224280 w 1262380"/>
                <a:gd name="connsiteY7" fmla="*/ 323306 h 1021807"/>
                <a:gd name="connsiteX8" fmla="*/ 995680 w 1262380"/>
                <a:gd name="connsiteY8" fmla="*/ 94706 h 1021807"/>
                <a:gd name="connsiteX9" fmla="*/ 614680 w 1262380"/>
                <a:gd name="connsiteY9" fmla="*/ 18506 h 1021807"/>
                <a:gd name="connsiteX0" fmla="*/ 622300 w 1270000"/>
                <a:gd name="connsiteY0" fmla="*/ 25400 h 1028701"/>
                <a:gd name="connsiteX1" fmla="*/ 241300 w 1270000"/>
                <a:gd name="connsiteY1" fmla="*/ 254001 h 1028701"/>
                <a:gd name="connsiteX2" fmla="*/ 12700 w 1270000"/>
                <a:gd name="connsiteY2" fmla="*/ 558800 h 1028701"/>
                <a:gd name="connsiteX3" fmla="*/ 165100 w 1270000"/>
                <a:gd name="connsiteY3" fmla="*/ 863600 h 1028701"/>
                <a:gd name="connsiteX4" fmla="*/ 546100 w 1270000"/>
                <a:gd name="connsiteY4" fmla="*/ 1016001 h 1028701"/>
                <a:gd name="connsiteX5" fmla="*/ 1079500 w 1270000"/>
                <a:gd name="connsiteY5" fmla="*/ 939801 h 1028701"/>
                <a:gd name="connsiteX6" fmla="*/ 1231900 w 1270000"/>
                <a:gd name="connsiteY6" fmla="*/ 635001 h 1028701"/>
                <a:gd name="connsiteX7" fmla="*/ 1231900 w 1270000"/>
                <a:gd name="connsiteY7" fmla="*/ 330200 h 1028701"/>
                <a:gd name="connsiteX8" fmla="*/ 1003300 w 1270000"/>
                <a:gd name="connsiteY8" fmla="*/ 101600 h 1028701"/>
                <a:gd name="connsiteX9" fmla="*/ 622300 w 1270000"/>
                <a:gd name="connsiteY9" fmla="*/ 25400 h 1028701"/>
                <a:gd name="connsiteX0" fmla="*/ 622300 w 1270000"/>
                <a:gd name="connsiteY0" fmla="*/ 25400 h 1028701"/>
                <a:gd name="connsiteX1" fmla="*/ 241300 w 1270000"/>
                <a:gd name="connsiteY1" fmla="*/ 254001 h 1028701"/>
                <a:gd name="connsiteX2" fmla="*/ 12700 w 1270000"/>
                <a:gd name="connsiteY2" fmla="*/ 482601 h 1028701"/>
                <a:gd name="connsiteX3" fmla="*/ 165100 w 1270000"/>
                <a:gd name="connsiteY3" fmla="*/ 863600 h 1028701"/>
                <a:gd name="connsiteX4" fmla="*/ 546100 w 1270000"/>
                <a:gd name="connsiteY4" fmla="*/ 1016001 h 1028701"/>
                <a:gd name="connsiteX5" fmla="*/ 1079500 w 1270000"/>
                <a:gd name="connsiteY5" fmla="*/ 939801 h 1028701"/>
                <a:gd name="connsiteX6" fmla="*/ 1231900 w 1270000"/>
                <a:gd name="connsiteY6" fmla="*/ 635001 h 1028701"/>
                <a:gd name="connsiteX7" fmla="*/ 1231900 w 1270000"/>
                <a:gd name="connsiteY7" fmla="*/ 330200 h 1028701"/>
                <a:gd name="connsiteX8" fmla="*/ 1003300 w 1270000"/>
                <a:gd name="connsiteY8" fmla="*/ 101600 h 1028701"/>
                <a:gd name="connsiteX9" fmla="*/ 622300 w 1270000"/>
                <a:gd name="connsiteY9" fmla="*/ 25400 h 1028701"/>
                <a:gd name="connsiteX0" fmla="*/ 622300 w 1270000"/>
                <a:gd name="connsiteY0" fmla="*/ 25400 h 1028701"/>
                <a:gd name="connsiteX1" fmla="*/ 241300 w 1270000"/>
                <a:gd name="connsiteY1" fmla="*/ 254001 h 1028701"/>
                <a:gd name="connsiteX2" fmla="*/ 12700 w 1270000"/>
                <a:gd name="connsiteY2" fmla="*/ 482601 h 1028701"/>
                <a:gd name="connsiteX3" fmla="*/ 165100 w 1270000"/>
                <a:gd name="connsiteY3" fmla="*/ 863600 h 1028701"/>
                <a:gd name="connsiteX4" fmla="*/ 546100 w 1270000"/>
                <a:gd name="connsiteY4" fmla="*/ 1016001 h 1028701"/>
                <a:gd name="connsiteX5" fmla="*/ 1079500 w 1270000"/>
                <a:gd name="connsiteY5" fmla="*/ 939801 h 1028701"/>
                <a:gd name="connsiteX6" fmla="*/ 1231900 w 1270000"/>
                <a:gd name="connsiteY6" fmla="*/ 635001 h 1028701"/>
                <a:gd name="connsiteX7" fmla="*/ 1231900 w 1270000"/>
                <a:gd name="connsiteY7" fmla="*/ 330200 h 1028701"/>
                <a:gd name="connsiteX8" fmla="*/ 1003300 w 1270000"/>
                <a:gd name="connsiteY8" fmla="*/ 101600 h 1028701"/>
                <a:gd name="connsiteX9" fmla="*/ 622300 w 1270000"/>
                <a:gd name="connsiteY9" fmla="*/ 25400 h 1028701"/>
                <a:gd name="connsiteX0" fmla="*/ 522817 w 1170517"/>
                <a:gd name="connsiteY0" fmla="*/ 25400 h 1028701"/>
                <a:gd name="connsiteX1" fmla="*/ 141817 w 1170517"/>
                <a:gd name="connsiteY1" fmla="*/ 254001 h 1028701"/>
                <a:gd name="connsiteX2" fmla="*/ 52917 w 1170517"/>
                <a:gd name="connsiteY2" fmla="*/ 457200 h 1028701"/>
                <a:gd name="connsiteX3" fmla="*/ 65617 w 1170517"/>
                <a:gd name="connsiteY3" fmla="*/ 863600 h 1028701"/>
                <a:gd name="connsiteX4" fmla="*/ 446617 w 1170517"/>
                <a:gd name="connsiteY4" fmla="*/ 1016001 h 1028701"/>
                <a:gd name="connsiteX5" fmla="*/ 980017 w 1170517"/>
                <a:gd name="connsiteY5" fmla="*/ 939801 h 1028701"/>
                <a:gd name="connsiteX6" fmla="*/ 1132417 w 1170517"/>
                <a:gd name="connsiteY6" fmla="*/ 635001 h 1028701"/>
                <a:gd name="connsiteX7" fmla="*/ 1132417 w 1170517"/>
                <a:gd name="connsiteY7" fmla="*/ 330200 h 1028701"/>
                <a:gd name="connsiteX8" fmla="*/ 903817 w 1170517"/>
                <a:gd name="connsiteY8" fmla="*/ 101600 h 1028701"/>
                <a:gd name="connsiteX9" fmla="*/ 522817 w 1170517"/>
                <a:gd name="connsiteY9" fmla="*/ 25400 h 1028701"/>
                <a:gd name="connsiteX0" fmla="*/ 522817 w 1170517"/>
                <a:gd name="connsiteY0" fmla="*/ 8467 h 1011768"/>
                <a:gd name="connsiteX1" fmla="*/ 205317 w 1170517"/>
                <a:gd name="connsiteY1" fmla="*/ 135467 h 1011768"/>
                <a:gd name="connsiteX2" fmla="*/ 52917 w 1170517"/>
                <a:gd name="connsiteY2" fmla="*/ 440267 h 1011768"/>
                <a:gd name="connsiteX3" fmla="*/ 65617 w 1170517"/>
                <a:gd name="connsiteY3" fmla="*/ 846667 h 1011768"/>
                <a:gd name="connsiteX4" fmla="*/ 446617 w 1170517"/>
                <a:gd name="connsiteY4" fmla="*/ 999068 h 1011768"/>
                <a:gd name="connsiteX5" fmla="*/ 980017 w 1170517"/>
                <a:gd name="connsiteY5" fmla="*/ 922868 h 1011768"/>
                <a:gd name="connsiteX6" fmla="*/ 1132417 w 1170517"/>
                <a:gd name="connsiteY6" fmla="*/ 618068 h 1011768"/>
                <a:gd name="connsiteX7" fmla="*/ 1132417 w 1170517"/>
                <a:gd name="connsiteY7" fmla="*/ 313267 h 1011768"/>
                <a:gd name="connsiteX8" fmla="*/ 903817 w 1170517"/>
                <a:gd name="connsiteY8" fmla="*/ 84667 h 1011768"/>
                <a:gd name="connsiteX9" fmla="*/ 522817 w 1170517"/>
                <a:gd name="connsiteY9" fmla="*/ 8467 h 1011768"/>
                <a:gd name="connsiteX0" fmla="*/ 533400 w 1181100"/>
                <a:gd name="connsiteY0" fmla="*/ 8467 h 1138766"/>
                <a:gd name="connsiteX1" fmla="*/ 215900 w 1181100"/>
                <a:gd name="connsiteY1" fmla="*/ 135467 h 1138766"/>
                <a:gd name="connsiteX2" fmla="*/ 63500 w 1181100"/>
                <a:gd name="connsiteY2" fmla="*/ 440267 h 1138766"/>
                <a:gd name="connsiteX3" fmla="*/ 76200 w 1181100"/>
                <a:gd name="connsiteY3" fmla="*/ 846667 h 1138766"/>
                <a:gd name="connsiteX4" fmla="*/ 520700 w 1181100"/>
                <a:gd name="connsiteY4" fmla="*/ 1126066 h 1138766"/>
                <a:gd name="connsiteX5" fmla="*/ 990600 w 1181100"/>
                <a:gd name="connsiteY5" fmla="*/ 922868 h 1138766"/>
                <a:gd name="connsiteX6" fmla="*/ 1143000 w 1181100"/>
                <a:gd name="connsiteY6" fmla="*/ 618068 h 1138766"/>
                <a:gd name="connsiteX7" fmla="*/ 1143000 w 1181100"/>
                <a:gd name="connsiteY7" fmla="*/ 313267 h 1138766"/>
                <a:gd name="connsiteX8" fmla="*/ 914400 w 1181100"/>
                <a:gd name="connsiteY8" fmla="*/ 84667 h 1138766"/>
                <a:gd name="connsiteX9" fmla="*/ 533400 w 1181100"/>
                <a:gd name="connsiteY9" fmla="*/ 8467 h 1138766"/>
                <a:gd name="connsiteX0" fmla="*/ 533400 w 1181100"/>
                <a:gd name="connsiteY0" fmla="*/ 17417 h 1147716"/>
                <a:gd name="connsiteX1" fmla="*/ 215900 w 1181100"/>
                <a:gd name="connsiteY1" fmla="*/ 144417 h 1147716"/>
                <a:gd name="connsiteX2" fmla="*/ 63500 w 1181100"/>
                <a:gd name="connsiteY2" fmla="*/ 449217 h 1147716"/>
                <a:gd name="connsiteX3" fmla="*/ 76200 w 1181100"/>
                <a:gd name="connsiteY3" fmla="*/ 855617 h 1147716"/>
                <a:gd name="connsiteX4" fmla="*/ 520700 w 1181100"/>
                <a:gd name="connsiteY4" fmla="*/ 1135016 h 1147716"/>
                <a:gd name="connsiteX5" fmla="*/ 990600 w 1181100"/>
                <a:gd name="connsiteY5" fmla="*/ 931818 h 1147716"/>
                <a:gd name="connsiteX6" fmla="*/ 1143000 w 1181100"/>
                <a:gd name="connsiteY6" fmla="*/ 627018 h 1147716"/>
                <a:gd name="connsiteX7" fmla="*/ 1143000 w 1181100"/>
                <a:gd name="connsiteY7" fmla="*/ 322217 h 1147716"/>
                <a:gd name="connsiteX8" fmla="*/ 914400 w 1181100"/>
                <a:gd name="connsiteY8" fmla="*/ 93617 h 1147716"/>
                <a:gd name="connsiteX9" fmla="*/ 720997 w 1181100"/>
                <a:gd name="connsiteY9" fmla="*/ 39913 h 1147716"/>
                <a:gd name="connsiteX10" fmla="*/ 533400 w 1181100"/>
                <a:gd name="connsiteY10" fmla="*/ 17417 h 1147716"/>
                <a:gd name="connsiteX0" fmla="*/ 533400 w 1181100"/>
                <a:gd name="connsiteY0" fmla="*/ 19594 h 1149893"/>
                <a:gd name="connsiteX1" fmla="*/ 215900 w 1181100"/>
                <a:gd name="connsiteY1" fmla="*/ 146594 h 1149893"/>
                <a:gd name="connsiteX2" fmla="*/ 63500 w 1181100"/>
                <a:gd name="connsiteY2" fmla="*/ 451394 h 1149893"/>
                <a:gd name="connsiteX3" fmla="*/ 76200 w 1181100"/>
                <a:gd name="connsiteY3" fmla="*/ 857794 h 1149893"/>
                <a:gd name="connsiteX4" fmla="*/ 520700 w 1181100"/>
                <a:gd name="connsiteY4" fmla="*/ 1137193 h 1149893"/>
                <a:gd name="connsiteX5" fmla="*/ 990600 w 1181100"/>
                <a:gd name="connsiteY5" fmla="*/ 933995 h 1149893"/>
                <a:gd name="connsiteX6" fmla="*/ 1143000 w 1181100"/>
                <a:gd name="connsiteY6" fmla="*/ 629195 h 1149893"/>
                <a:gd name="connsiteX7" fmla="*/ 1143000 w 1181100"/>
                <a:gd name="connsiteY7" fmla="*/ 324394 h 1149893"/>
                <a:gd name="connsiteX8" fmla="*/ 914400 w 1181100"/>
                <a:gd name="connsiteY8" fmla="*/ 95794 h 1149893"/>
                <a:gd name="connsiteX9" fmla="*/ 720997 w 1181100"/>
                <a:gd name="connsiteY9" fmla="*/ 42090 h 1149893"/>
                <a:gd name="connsiteX10" fmla="*/ 747123 w 1181100"/>
                <a:gd name="connsiteY10" fmla="*/ 29027 h 1149893"/>
                <a:gd name="connsiteX11" fmla="*/ 533400 w 1181100"/>
                <a:gd name="connsiteY11" fmla="*/ 19594 h 1149893"/>
                <a:gd name="connsiteX0" fmla="*/ 533400 w 1181100"/>
                <a:gd name="connsiteY0" fmla="*/ 105349 h 1235648"/>
                <a:gd name="connsiteX1" fmla="*/ 215900 w 1181100"/>
                <a:gd name="connsiteY1" fmla="*/ 232349 h 1235648"/>
                <a:gd name="connsiteX2" fmla="*/ 63500 w 1181100"/>
                <a:gd name="connsiteY2" fmla="*/ 537149 h 1235648"/>
                <a:gd name="connsiteX3" fmla="*/ 76200 w 1181100"/>
                <a:gd name="connsiteY3" fmla="*/ 943549 h 1235648"/>
                <a:gd name="connsiteX4" fmla="*/ 520700 w 1181100"/>
                <a:gd name="connsiteY4" fmla="*/ 1222948 h 1235648"/>
                <a:gd name="connsiteX5" fmla="*/ 990600 w 1181100"/>
                <a:gd name="connsiteY5" fmla="*/ 1019750 h 1235648"/>
                <a:gd name="connsiteX6" fmla="*/ 1143000 w 1181100"/>
                <a:gd name="connsiteY6" fmla="*/ 714950 h 1235648"/>
                <a:gd name="connsiteX7" fmla="*/ 1143000 w 1181100"/>
                <a:gd name="connsiteY7" fmla="*/ 410149 h 1235648"/>
                <a:gd name="connsiteX8" fmla="*/ 914400 w 1181100"/>
                <a:gd name="connsiteY8" fmla="*/ 181549 h 1235648"/>
                <a:gd name="connsiteX9" fmla="*/ 720997 w 1181100"/>
                <a:gd name="connsiteY9" fmla="*/ 127845 h 1235648"/>
                <a:gd name="connsiteX10" fmla="*/ 749300 w 1181100"/>
                <a:gd name="connsiteY10" fmla="*/ 3749 h 1235648"/>
                <a:gd name="connsiteX11" fmla="*/ 533400 w 1181100"/>
                <a:gd name="connsiteY11" fmla="*/ 105349 h 1235648"/>
                <a:gd name="connsiteX0" fmla="*/ 533400 w 1181100"/>
                <a:gd name="connsiteY0" fmla="*/ 207433 h 1337732"/>
                <a:gd name="connsiteX1" fmla="*/ 215900 w 1181100"/>
                <a:gd name="connsiteY1" fmla="*/ 334433 h 1337732"/>
                <a:gd name="connsiteX2" fmla="*/ 63500 w 1181100"/>
                <a:gd name="connsiteY2" fmla="*/ 639233 h 1337732"/>
                <a:gd name="connsiteX3" fmla="*/ 76200 w 1181100"/>
                <a:gd name="connsiteY3" fmla="*/ 1045633 h 1337732"/>
                <a:gd name="connsiteX4" fmla="*/ 520700 w 1181100"/>
                <a:gd name="connsiteY4" fmla="*/ 1325032 h 1337732"/>
                <a:gd name="connsiteX5" fmla="*/ 990600 w 1181100"/>
                <a:gd name="connsiteY5" fmla="*/ 1121834 h 1337732"/>
                <a:gd name="connsiteX6" fmla="*/ 1143000 w 1181100"/>
                <a:gd name="connsiteY6" fmla="*/ 817034 h 1337732"/>
                <a:gd name="connsiteX7" fmla="*/ 1143000 w 1181100"/>
                <a:gd name="connsiteY7" fmla="*/ 512233 h 1337732"/>
                <a:gd name="connsiteX8" fmla="*/ 914400 w 1181100"/>
                <a:gd name="connsiteY8" fmla="*/ 283633 h 1337732"/>
                <a:gd name="connsiteX9" fmla="*/ 901700 w 1181100"/>
                <a:gd name="connsiteY9" fmla="*/ 29633 h 1337732"/>
                <a:gd name="connsiteX10" fmla="*/ 749300 w 1181100"/>
                <a:gd name="connsiteY10" fmla="*/ 105833 h 1337732"/>
                <a:gd name="connsiteX11" fmla="*/ 533400 w 1181100"/>
                <a:gd name="connsiteY11" fmla="*/ 207433 h 1337732"/>
                <a:gd name="connsiteX0" fmla="*/ 533400 w 1181100"/>
                <a:gd name="connsiteY0" fmla="*/ 194733 h 1325032"/>
                <a:gd name="connsiteX1" fmla="*/ 215900 w 1181100"/>
                <a:gd name="connsiteY1" fmla="*/ 321733 h 1325032"/>
                <a:gd name="connsiteX2" fmla="*/ 63500 w 1181100"/>
                <a:gd name="connsiteY2" fmla="*/ 626533 h 1325032"/>
                <a:gd name="connsiteX3" fmla="*/ 76200 w 1181100"/>
                <a:gd name="connsiteY3" fmla="*/ 1032933 h 1325032"/>
                <a:gd name="connsiteX4" fmla="*/ 520700 w 1181100"/>
                <a:gd name="connsiteY4" fmla="*/ 1312332 h 1325032"/>
                <a:gd name="connsiteX5" fmla="*/ 990600 w 1181100"/>
                <a:gd name="connsiteY5" fmla="*/ 1109134 h 1325032"/>
                <a:gd name="connsiteX6" fmla="*/ 1143000 w 1181100"/>
                <a:gd name="connsiteY6" fmla="*/ 804334 h 1325032"/>
                <a:gd name="connsiteX7" fmla="*/ 1143000 w 1181100"/>
                <a:gd name="connsiteY7" fmla="*/ 499533 h 1325032"/>
                <a:gd name="connsiteX8" fmla="*/ 914400 w 1181100"/>
                <a:gd name="connsiteY8" fmla="*/ 270933 h 1325032"/>
                <a:gd name="connsiteX9" fmla="*/ 901700 w 1181100"/>
                <a:gd name="connsiteY9" fmla="*/ 16933 h 1325032"/>
                <a:gd name="connsiteX10" fmla="*/ 749300 w 1181100"/>
                <a:gd name="connsiteY10" fmla="*/ 169333 h 1325032"/>
                <a:gd name="connsiteX11" fmla="*/ 533400 w 1181100"/>
                <a:gd name="connsiteY11" fmla="*/ 194733 h 1325032"/>
                <a:gd name="connsiteX0" fmla="*/ 533400 w 1181100"/>
                <a:gd name="connsiteY0" fmla="*/ 194733 h 1325032"/>
                <a:gd name="connsiteX1" fmla="*/ 215900 w 1181100"/>
                <a:gd name="connsiteY1" fmla="*/ 321733 h 1325032"/>
                <a:gd name="connsiteX2" fmla="*/ 63500 w 1181100"/>
                <a:gd name="connsiteY2" fmla="*/ 626533 h 1325032"/>
                <a:gd name="connsiteX3" fmla="*/ 76200 w 1181100"/>
                <a:gd name="connsiteY3" fmla="*/ 1032933 h 1325032"/>
                <a:gd name="connsiteX4" fmla="*/ 520700 w 1181100"/>
                <a:gd name="connsiteY4" fmla="*/ 1312332 h 1325032"/>
                <a:gd name="connsiteX5" fmla="*/ 990600 w 1181100"/>
                <a:gd name="connsiteY5" fmla="*/ 1109134 h 1325032"/>
                <a:gd name="connsiteX6" fmla="*/ 1143000 w 1181100"/>
                <a:gd name="connsiteY6" fmla="*/ 804334 h 1325032"/>
                <a:gd name="connsiteX7" fmla="*/ 1143000 w 1181100"/>
                <a:gd name="connsiteY7" fmla="*/ 499533 h 1325032"/>
                <a:gd name="connsiteX8" fmla="*/ 914400 w 1181100"/>
                <a:gd name="connsiteY8" fmla="*/ 270933 h 1325032"/>
                <a:gd name="connsiteX9" fmla="*/ 901700 w 1181100"/>
                <a:gd name="connsiteY9" fmla="*/ 16933 h 1325032"/>
                <a:gd name="connsiteX10" fmla="*/ 749300 w 1181100"/>
                <a:gd name="connsiteY10" fmla="*/ 169333 h 1325032"/>
                <a:gd name="connsiteX11" fmla="*/ 533400 w 1181100"/>
                <a:gd name="connsiteY11" fmla="*/ 194733 h 1325032"/>
                <a:gd name="connsiteX0" fmla="*/ 533400 w 1181100"/>
                <a:gd name="connsiteY0" fmla="*/ 194733 h 1325032"/>
                <a:gd name="connsiteX1" fmla="*/ 215900 w 1181100"/>
                <a:gd name="connsiteY1" fmla="*/ 321733 h 1325032"/>
                <a:gd name="connsiteX2" fmla="*/ 198483 w 1181100"/>
                <a:gd name="connsiteY2" fmla="*/ 282544 h 1325032"/>
                <a:gd name="connsiteX3" fmla="*/ 63500 w 1181100"/>
                <a:gd name="connsiteY3" fmla="*/ 626533 h 1325032"/>
                <a:gd name="connsiteX4" fmla="*/ 76200 w 1181100"/>
                <a:gd name="connsiteY4" fmla="*/ 1032933 h 1325032"/>
                <a:gd name="connsiteX5" fmla="*/ 520700 w 1181100"/>
                <a:gd name="connsiteY5" fmla="*/ 1312332 h 1325032"/>
                <a:gd name="connsiteX6" fmla="*/ 990600 w 1181100"/>
                <a:gd name="connsiteY6" fmla="*/ 1109134 h 1325032"/>
                <a:gd name="connsiteX7" fmla="*/ 1143000 w 1181100"/>
                <a:gd name="connsiteY7" fmla="*/ 804334 h 1325032"/>
                <a:gd name="connsiteX8" fmla="*/ 1143000 w 1181100"/>
                <a:gd name="connsiteY8" fmla="*/ 499533 h 1325032"/>
                <a:gd name="connsiteX9" fmla="*/ 914400 w 1181100"/>
                <a:gd name="connsiteY9" fmla="*/ 270933 h 1325032"/>
                <a:gd name="connsiteX10" fmla="*/ 901700 w 1181100"/>
                <a:gd name="connsiteY10" fmla="*/ 16933 h 1325032"/>
                <a:gd name="connsiteX11" fmla="*/ 749300 w 1181100"/>
                <a:gd name="connsiteY11" fmla="*/ 169333 h 1325032"/>
                <a:gd name="connsiteX12" fmla="*/ 533400 w 1181100"/>
                <a:gd name="connsiteY12" fmla="*/ 194733 h 1325032"/>
                <a:gd name="connsiteX0" fmla="*/ 533400 w 1181100"/>
                <a:gd name="connsiteY0" fmla="*/ 194733 h 1325032"/>
                <a:gd name="connsiteX1" fmla="*/ 215900 w 1181100"/>
                <a:gd name="connsiteY1" fmla="*/ 321733 h 1325032"/>
                <a:gd name="connsiteX2" fmla="*/ 139700 w 1181100"/>
                <a:gd name="connsiteY2" fmla="*/ 169333 h 1325032"/>
                <a:gd name="connsiteX3" fmla="*/ 63500 w 1181100"/>
                <a:gd name="connsiteY3" fmla="*/ 626533 h 1325032"/>
                <a:gd name="connsiteX4" fmla="*/ 76200 w 1181100"/>
                <a:gd name="connsiteY4" fmla="*/ 1032933 h 1325032"/>
                <a:gd name="connsiteX5" fmla="*/ 520700 w 1181100"/>
                <a:gd name="connsiteY5" fmla="*/ 1312332 h 1325032"/>
                <a:gd name="connsiteX6" fmla="*/ 990600 w 1181100"/>
                <a:gd name="connsiteY6" fmla="*/ 1109134 h 1325032"/>
                <a:gd name="connsiteX7" fmla="*/ 1143000 w 1181100"/>
                <a:gd name="connsiteY7" fmla="*/ 804334 h 1325032"/>
                <a:gd name="connsiteX8" fmla="*/ 1143000 w 1181100"/>
                <a:gd name="connsiteY8" fmla="*/ 499533 h 1325032"/>
                <a:gd name="connsiteX9" fmla="*/ 914400 w 1181100"/>
                <a:gd name="connsiteY9" fmla="*/ 270933 h 1325032"/>
                <a:gd name="connsiteX10" fmla="*/ 901700 w 1181100"/>
                <a:gd name="connsiteY10" fmla="*/ 16933 h 1325032"/>
                <a:gd name="connsiteX11" fmla="*/ 749300 w 1181100"/>
                <a:gd name="connsiteY11" fmla="*/ 169333 h 1325032"/>
                <a:gd name="connsiteX12" fmla="*/ 533400 w 1181100"/>
                <a:gd name="connsiteY12" fmla="*/ 194733 h 1325032"/>
                <a:gd name="connsiteX0" fmla="*/ 533400 w 1181100"/>
                <a:gd name="connsiteY0" fmla="*/ 194733 h 1325032"/>
                <a:gd name="connsiteX1" fmla="*/ 215900 w 1181100"/>
                <a:gd name="connsiteY1" fmla="*/ 321733 h 1325032"/>
                <a:gd name="connsiteX2" fmla="*/ 139700 w 1181100"/>
                <a:gd name="connsiteY2" fmla="*/ 169333 h 1325032"/>
                <a:gd name="connsiteX3" fmla="*/ 63500 w 1181100"/>
                <a:gd name="connsiteY3" fmla="*/ 626533 h 1325032"/>
                <a:gd name="connsiteX4" fmla="*/ 76200 w 1181100"/>
                <a:gd name="connsiteY4" fmla="*/ 1032933 h 1325032"/>
                <a:gd name="connsiteX5" fmla="*/ 520700 w 1181100"/>
                <a:gd name="connsiteY5" fmla="*/ 1312332 h 1325032"/>
                <a:gd name="connsiteX6" fmla="*/ 990600 w 1181100"/>
                <a:gd name="connsiteY6" fmla="*/ 1109134 h 1325032"/>
                <a:gd name="connsiteX7" fmla="*/ 1143000 w 1181100"/>
                <a:gd name="connsiteY7" fmla="*/ 804334 h 1325032"/>
                <a:gd name="connsiteX8" fmla="*/ 1143000 w 1181100"/>
                <a:gd name="connsiteY8" fmla="*/ 499533 h 1325032"/>
                <a:gd name="connsiteX9" fmla="*/ 914400 w 1181100"/>
                <a:gd name="connsiteY9" fmla="*/ 270933 h 1325032"/>
                <a:gd name="connsiteX10" fmla="*/ 901700 w 1181100"/>
                <a:gd name="connsiteY10" fmla="*/ 16933 h 1325032"/>
                <a:gd name="connsiteX11" fmla="*/ 749300 w 1181100"/>
                <a:gd name="connsiteY11" fmla="*/ 169333 h 1325032"/>
                <a:gd name="connsiteX12" fmla="*/ 533400 w 1181100"/>
                <a:gd name="connsiteY12" fmla="*/ 194733 h 1325032"/>
                <a:gd name="connsiteX13" fmla="*/ 498929 w 1181100"/>
                <a:gd name="connsiteY13" fmla="*/ 191104 h 1325032"/>
                <a:gd name="connsiteX0" fmla="*/ 520700 w 1181100"/>
                <a:gd name="connsiteY0" fmla="*/ 16933 h 1325032"/>
                <a:gd name="connsiteX1" fmla="*/ 215900 w 1181100"/>
                <a:gd name="connsiteY1" fmla="*/ 321733 h 1325032"/>
                <a:gd name="connsiteX2" fmla="*/ 139700 w 1181100"/>
                <a:gd name="connsiteY2" fmla="*/ 169333 h 1325032"/>
                <a:gd name="connsiteX3" fmla="*/ 63500 w 1181100"/>
                <a:gd name="connsiteY3" fmla="*/ 626533 h 1325032"/>
                <a:gd name="connsiteX4" fmla="*/ 76200 w 1181100"/>
                <a:gd name="connsiteY4" fmla="*/ 1032933 h 1325032"/>
                <a:gd name="connsiteX5" fmla="*/ 520700 w 1181100"/>
                <a:gd name="connsiteY5" fmla="*/ 1312332 h 1325032"/>
                <a:gd name="connsiteX6" fmla="*/ 990600 w 1181100"/>
                <a:gd name="connsiteY6" fmla="*/ 1109134 h 1325032"/>
                <a:gd name="connsiteX7" fmla="*/ 1143000 w 1181100"/>
                <a:gd name="connsiteY7" fmla="*/ 804334 h 1325032"/>
                <a:gd name="connsiteX8" fmla="*/ 1143000 w 1181100"/>
                <a:gd name="connsiteY8" fmla="*/ 499533 h 1325032"/>
                <a:gd name="connsiteX9" fmla="*/ 914400 w 1181100"/>
                <a:gd name="connsiteY9" fmla="*/ 270933 h 1325032"/>
                <a:gd name="connsiteX10" fmla="*/ 901700 w 1181100"/>
                <a:gd name="connsiteY10" fmla="*/ 16933 h 1325032"/>
                <a:gd name="connsiteX11" fmla="*/ 749300 w 1181100"/>
                <a:gd name="connsiteY11" fmla="*/ 169333 h 1325032"/>
                <a:gd name="connsiteX12" fmla="*/ 533400 w 1181100"/>
                <a:gd name="connsiteY12" fmla="*/ 194733 h 1325032"/>
                <a:gd name="connsiteX13" fmla="*/ 498929 w 1181100"/>
                <a:gd name="connsiteY13" fmla="*/ 191104 h 1325032"/>
                <a:gd name="connsiteX14" fmla="*/ 520700 w 1181100"/>
                <a:gd name="connsiteY14" fmla="*/ 16933 h 1325032"/>
                <a:gd name="connsiteX0" fmla="*/ 530860 w 1191260"/>
                <a:gd name="connsiteY0" fmla="*/ 16933 h 1325032"/>
                <a:gd name="connsiteX1" fmla="*/ 226060 w 1191260"/>
                <a:gd name="connsiteY1" fmla="*/ 321733 h 1325032"/>
                <a:gd name="connsiteX2" fmla="*/ 149860 w 1191260"/>
                <a:gd name="connsiteY2" fmla="*/ 169333 h 1325032"/>
                <a:gd name="connsiteX3" fmla="*/ 73660 w 1191260"/>
                <a:gd name="connsiteY3" fmla="*/ 626533 h 1325032"/>
                <a:gd name="connsiteX4" fmla="*/ 12700 w 1191260"/>
                <a:gd name="connsiteY4" fmla="*/ 635242 h 1325032"/>
                <a:gd name="connsiteX5" fmla="*/ 86360 w 1191260"/>
                <a:gd name="connsiteY5" fmla="*/ 1032933 h 1325032"/>
                <a:gd name="connsiteX6" fmla="*/ 530860 w 1191260"/>
                <a:gd name="connsiteY6" fmla="*/ 1312332 h 1325032"/>
                <a:gd name="connsiteX7" fmla="*/ 1000760 w 1191260"/>
                <a:gd name="connsiteY7" fmla="*/ 1109134 h 1325032"/>
                <a:gd name="connsiteX8" fmla="*/ 1153160 w 1191260"/>
                <a:gd name="connsiteY8" fmla="*/ 804334 h 1325032"/>
                <a:gd name="connsiteX9" fmla="*/ 1153160 w 1191260"/>
                <a:gd name="connsiteY9" fmla="*/ 499533 h 1325032"/>
                <a:gd name="connsiteX10" fmla="*/ 924560 w 1191260"/>
                <a:gd name="connsiteY10" fmla="*/ 270933 h 1325032"/>
                <a:gd name="connsiteX11" fmla="*/ 911860 w 1191260"/>
                <a:gd name="connsiteY11" fmla="*/ 16933 h 1325032"/>
                <a:gd name="connsiteX12" fmla="*/ 759460 w 1191260"/>
                <a:gd name="connsiteY12" fmla="*/ 169333 h 1325032"/>
                <a:gd name="connsiteX13" fmla="*/ 543560 w 1191260"/>
                <a:gd name="connsiteY13" fmla="*/ 194733 h 1325032"/>
                <a:gd name="connsiteX14" fmla="*/ 509089 w 1191260"/>
                <a:gd name="connsiteY14" fmla="*/ 191104 h 1325032"/>
                <a:gd name="connsiteX15" fmla="*/ 530860 w 1191260"/>
                <a:gd name="connsiteY15" fmla="*/ 16933 h 1325032"/>
                <a:gd name="connsiteX0" fmla="*/ 611717 w 1272117"/>
                <a:gd name="connsiteY0" fmla="*/ 16933 h 1325032"/>
                <a:gd name="connsiteX1" fmla="*/ 306917 w 1272117"/>
                <a:gd name="connsiteY1" fmla="*/ 321733 h 1325032"/>
                <a:gd name="connsiteX2" fmla="*/ 230717 w 1272117"/>
                <a:gd name="connsiteY2" fmla="*/ 169333 h 1325032"/>
                <a:gd name="connsiteX3" fmla="*/ 154517 w 1272117"/>
                <a:gd name="connsiteY3" fmla="*/ 626533 h 1325032"/>
                <a:gd name="connsiteX4" fmla="*/ 2117 w 1272117"/>
                <a:gd name="connsiteY4" fmla="*/ 626533 h 1325032"/>
                <a:gd name="connsiteX5" fmla="*/ 167217 w 1272117"/>
                <a:gd name="connsiteY5" fmla="*/ 1032933 h 1325032"/>
                <a:gd name="connsiteX6" fmla="*/ 611717 w 1272117"/>
                <a:gd name="connsiteY6" fmla="*/ 1312332 h 1325032"/>
                <a:gd name="connsiteX7" fmla="*/ 1081617 w 1272117"/>
                <a:gd name="connsiteY7" fmla="*/ 1109134 h 1325032"/>
                <a:gd name="connsiteX8" fmla="*/ 1234017 w 1272117"/>
                <a:gd name="connsiteY8" fmla="*/ 804334 h 1325032"/>
                <a:gd name="connsiteX9" fmla="*/ 1234017 w 1272117"/>
                <a:gd name="connsiteY9" fmla="*/ 499533 h 1325032"/>
                <a:gd name="connsiteX10" fmla="*/ 1005417 w 1272117"/>
                <a:gd name="connsiteY10" fmla="*/ 270933 h 1325032"/>
                <a:gd name="connsiteX11" fmla="*/ 992717 w 1272117"/>
                <a:gd name="connsiteY11" fmla="*/ 16933 h 1325032"/>
                <a:gd name="connsiteX12" fmla="*/ 840317 w 1272117"/>
                <a:gd name="connsiteY12" fmla="*/ 169333 h 1325032"/>
                <a:gd name="connsiteX13" fmla="*/ 624417 w 1272117"/>
                <a:gd name="connsiteY13" fmla="*/ 194733 h 1325032"/>
                <a:gd name="connsiteX14" fmla="*/ 589946 w 1272117"/>
                <a:gd name="connsiteY14" fmla="*/ 191104 h 1325032"/>
                <a:gd name="connsiteX15" fmla="*/ 611717 w 1272117"/>
                <a:gd name="connsiteY15" fmla="*/ 16933 h 1325032"/>
                <a:gd name="connsiteX0" fmla="*/ 611716 w 1272116"/>
                <a:gd name="connsiteY0" fmla="*/ 16933 h 1325032"/>
                <a:gd name="connsiteX1" fmla="*/ 306916 w 1272116"/>
                <a:gd name="connsiteY1" fmla="*/ 321733 h 1325032"/>
                <a:gd name="connsiteX2" fmla="*/ 230716 w 1272116"/>
                <a:gd name="connsiteY2" fmla="*/ 169333 h 1325032"/>
                <a:gd name="connsiteX3" fmla="*/ 154517 w 1272116"/>
                <a:gd name="connsiteY3" fmla="*/ 474133 h 1325032"/>
                <a:gd name="connsiteX4" fmla="*/ 2116 w 1272116"/>
                <a:gd name="connsiteY4" fmla="*/ 626533 h 1325032"/>
                <a:gd name="connsiteX5" fmla="*/ 167216 w 1272116"/>
                <a:gd name="connsiteY5" fmla="*/ 1032933 h 1325032"/>
                <a:gd name="connsiteX6" fmla="*/ 611716 w 1272116"/>
                <a:gd name="connsiteY6" fmla="*/ 1312332 h 1325032"/>
                <a:gd name="connsiteX7" fmla="*/ 1081616 w 1272116"/>
                <a:gd name="connsiteY7" fmla="*/ 1109134 h 1325032"/>
                <a:gd name="connsiteX8" fmla="*/ 1234016 w 1272116"/>
                <a:gd name="connsiteY8" fmla="*/ 804334 h 1325032"/>
                <a:gd name="connsiteX9" fmla="*/ 1234016 w 1272116"/>
                <a:gd name="connsiteY9" fmla="*/ 499533 h 1325032"/>
                <a:gd name="connsiteX10" fmla="*/ 1005416 w 1272116"/>
                <a:gd name="connsiteY10" fmla="*/ 270933 h 1325032"/>
                <a:gd name="connsiteX11" fmla="*/ 992716 w 1272116"/>
                <a:gd name="connsiteY11" fmla="*/ 16933 h 1325032"/>
                <a:gd name="connsiteX12" fmla="*/ 840316 w 1272116"/>
                <a:gd name="connsiteY12" fmla="*/ 169333 h 1325032"/>
                <a:gd name="connsiteX13" fmla="*/ 624416 w 1272116"/>
                <a:gd name="connsiteY13" fmla="*/ 194733 h 1325032"/>
                <a:gd name="connsiteX14" fmla="*/ 589945 w 1272116"/>
                <a:gd name="connsiteY14" fmla="*/ 191104 h 1325032"/>
                <a:gd name="connsiteX15" fmla="*/ 611716 w 1272116"/>
                <a:gd name="connsiteY15" fmla="*/ 16933 h 1325032"/>
                <a:gd name="connsiteX0" fmla="*/ 611716 w 1272116"/>
                <a:gd name="connsiteY0" fmla="*/ 16933 h 1325032"/>
                <a:gd name="connsiteX1" fmla="*/ 306916 w 1272116"/>
                <a:gd name="connsiteY1" fmla="*/ 321733 h 1325032"/>
                <a:gd name="connsiteX2" fmla="*/ 230716 w 1272116"/>
                <a:gd name="connsiteY2" fmla="*/ 169333 h 1325032"/>
                <a:gd name="connsiteX3" fmla="*/ 154517 w 1272116"/>
                <a:gd name="connsiteY3" fmla="*/ 474133 h 1325032"/>
                <a:gd name="connsiteX4" fmla="*/ 2116 w 1272116"/>
                <a:gd name="connsiteY4" fmla="*/ 778933 h 1325032"/>
                <a:gd name="connsiteX5" fmla="*/ 167216 w 1272116"/>
                <a:gd name="connsiteY5" fmla="*/ 1032933 h 1325032"/>
                <a:gd name="connsiteX6" fmla="*/ 611716 w 1272116"/>
                <a:gd name="connsiteY6" fmla="*/ 1312332 h 1325032"/>
                <a:gd name="connsiteX7" fmla="*/ 1081616 w 1272116"/>
                <a:gd name="connsiteY7" fmla="*/ 1109134 h 1325032"/>
                <a:gd name="connsiteX8" fmla="*/ 1234016 w 1272116"/>
                <a:gd name="connsiteY8" fmla="*/ 804334 h 1325032"/>
                <a:gd name="connsiteX9" fmla="*/ 1234016 w 1272116"/>
                <a:gd name="connsiteY9" fmla="*/ 499533 h 1325032"/>
                <a:gd name="connsiteX10" fmla="*/ 1005416 w 1272116"/>
                <a:gd name="connsiteY10" fmla="*/ 270933 h 1325032"/>
                <a:gd name="connsiteX11" fmla="*/ 992716 w 1272116"/>
                <a:gd name="connsiteY11" fmla="*/ 16933 h 1325032"/>
                <a:gd name="connsiteX12" fmla="*/ 840316 w 1272116"/>
                <a:gd name="connsiteY12" fmla="*/ 169333 h 1325032"/>
                <a:gd name="connsiteX13" fmla="*/ 624416 w 1272116"/>
                <a:gd name="connsiteY13" fmla="*/ 194733 h 1325032"/>
                <a:gd name="connsiteX14" fmla="*/ 589945 w 1272116"/>
                <a:gd name="connsiteY14" fmla="*/ 191104 h 1325032"/>
                <a:gd name="connsiteX15" fmla="*/ 611716 w 1272116"/>
                <a:gd name="connsiteY15" fmla="*/ 16933 h 1325032"/>
                <a:gd name="connsiteX0" fmla="*/ 611716 w 1272116"/>
                <a:gd name="connsiteY0" fmla="*/ 16933 h 1321645"/>
                <a:gd name="connsiteX1" fmla="*/ 306916 w 1272116"/>
                <a:gd name="connsiteY1" fmla="*/ 321733 h 1321645"/>
                <a:gd name="connsiteX2" fmla="*/ 230716 w 1272116"/>
                <a:gd name="connsiteY2" fmla="*/ 169333 h 1321645"/>
                <a:gd name="connsiteX3" fmla="*/ 154517 w 1272116"/>
                <a:gd name="connsiteY3" fmla="*/ 474133 h 1321645"/>
                <a:gd name="connsiteX4" fmla="*/ 2116 w 1272116"/>
                <a:gd name="connsiteY4" fmla="*/ 778933 h 1321645"/>
                <a:gd name="connsiteX5" fmla="*/ 167216 w 1272116"/>
                <a:gd name="connsiteY5" fmla="*/ 1032933 h 1321645"/>
                <a:gd name="connsiteX6" fmla="*/ 224185 w 1272116"/>
                <a:gd name="connsiteY6" fmla="*/ 1053253 h 1321645"/>
                <a:gd name="connsiteX7" fmla="*/ 611716 w 1272116"/>
                <a:gd name="connsiteY7" fmla="*/ 1312332 h 1321645"/>
                <a:gd name="connsiteX8" fmla="*/ 1081616 w 1272116"/>
                <a:gd name="connsiteY8" fmla="*/ 1109134 h 1321645"/>
                <a:gd name="connsiteX9" fmla="*/ 1234016 w 1272116"/>
                <a:gd name="connsiteY9" fmla="*/ 804334 h 1321645"/>
                <a:gd name="connsiteX10" fmla="*/ 1234016 w 1272116"/>
                <a:gd name="connsiteY10" fmla="*/ 499533 h 1321645"/>
                <a:gd name="connsiteX11" fmla="*/ 1005416 w 1272116"/>
                <a:gd name="connsiteY11" fmla="*/ 270933 h 1321645"/>
                <a:gd name="connsiteX12" fmla="*/ 992716 w 1272116"/>
                <a:gd name="connsiteY12" fmla="*/ 16933 h 1321645"/>
                <a:gd name="connsiteX13" fmla="*/ 840316 w 1272116"/>
                <a:gd name="connsiteY13" fmla="*/ 169333 h 1321645"/>
                <a:gd name="connsiteX14" fmla="*/ 624416 w 1272116"/>
                <a:gd name="connsiteY14" fmla="*/ 194733 h 1321645"/>
                <a:gd name="connsiteX15" fmla="*/ 589945 w 1272116"/>
                <a:gd name="connsiteY15" fmla="*/ 191104 h 1321645"/>
                <a:gd name="connsiteX16" fmla="*/ 611716 w 1272116"/>
                <a:gd name="connsiteY16" fmla="*/ 16933 h 1321645"/>
                <a:gd name="connsiteX0" fmla="*/ 611716 w 1272116"/>
                <a:gd name="connsiteY0" fmla="*/ 16933 h 1333499"/>
                <a:gd name="connsiteX1" fmla="*/ 306916 w 1272116"/>
                <a:gd name="connsiteY1" fmla="*/ 321733 h 1333499"/>
                <a:gd name="connsiteX2" fmla="*/ 230716 w 1272116"/>
                <a:gd name="connsiteY2" fmla="*/ 169333 h 1333499"/>
                <a:gd name="connsiteX3" fmla="*/ 154517 w 1272116"/>
                <a:gd name="connsiteY3" fmla="*/ 474133 h 1333499"/>
                <a:gd name="connsiteX4" fmla="*/ 2116 w 1272116"/>
                <a:gd name="connsiteY4" fmla="*/ 778933 h 1333499"/>
                <a:gd name="connsiteX5" fmla="*/ 167216 w 1272116"/>
                <a:gd name="connsiteY5" fmla="*/ 1032933 h 1333499"/>
                <a:gd name="connsiteX6" fmla="*/ 230716 w 1272116"/>
                <a:gd name="connsiteY6" fmla="*/ 1236134 h 1333499"/>
                <a:gd name="connsiteX7" fmla="*/ 611716 w 1272116"/>
                <a:gd name="connsiteY7" fmla="*/ 1312332 h 1333499"/>
                <a:gd name="connsiteX8" fmla="*/ 1081616 w 1272116"/>
                <a:gd name="connsiteY8" fmla="*/ 1109134 h 1333499"/>
                <a:gd name="connsiteX9" fmla="*/ 1234016 w 1272116"/>
                <a:gd name="connsiteY9" fmla="*/ 804334 h 1333499"/>
                <a:gd name="connsiteX10" fmla="*/ 1234016 w 1272116"/>
                <a:gd name="connsiteY10" fmla="*/ 499533 h 1333499"/>
                <a:gd name="connsiteX11" fmla="*/ 1005416 w 1272116"/>
                <a:gd name="connsiteY11" fmla="*/ 270933 h 1333499"/>
                <a:gd name="connsiteX12" fmla="*/ 992716 w 1272116"/>
                <a:gd name="connsiteY12" fmla="*/ 16933 h 1333499"/>
                <a:gd name="connsiteX13" fmla="*/ 840316 w 1272116"/>
                <a:gd name="connsiteY13" fmla="*/ 169333 h 1333499"/>
                <a:gd name="connsiteX14" fmla="*/ 624416 w 1272116"/>
                <a:gd name="connsiteY14" fmla="*/ 194733 h 1333499"/>
                <a:gd name="connsiteX15" fmla="*/ 589945 w 1272116"/>
                <a:gd name="connsiteY15" fmla="*/ 191104 h 1333499"/>
                <a:gd name="connsiteX16" fmla="*/ 611716 w 1272116"/>
                <a:gd name="connsiteY16" fmla="*/ 16933 h 1333499"/>
                <a:gd name="connsiteX0" fmla="*/ 611716 w 1272116"/>
                <a:gd name="connsiteY0" fmla="*/ 16933 h 1333499"/>
                <a:gd name="connsiteX1" fmla="*/ 306916 w 1272116"/>
                <a:gd name="connsiteY1" fmla="*/ 321733 h 1333499"/>
                <a:gd name="connsiteX2" fmla="*/ 230716 w 1272116"/>
                <a:gd name="connsiteY2" fmla="*/ 169333 h 1333499"/>
                <a:gd name="connsiteX3" fmla="*/ 154517 w 1272116"/>
                <a:gd name="connsiteY3" fmla="*/ 474133 h 1333499"/>
                <a:gd name="connsiteX4" fmla="*/ 2116 w 1272116"/>
                <a:gd name="connsiteY4" fmla="*/ 778933 h 1333499"/>
                <a:gd name="connsiteX5" fmla="*/ 167216 w 1272116"/>
                <a:gd name="connsiteY5" fmla="*/ 1032933 h 1333499"/>
                <a:gd name="connsiteX6" fmla="*/ 154516 w 1272116"/>
                <a:gd name="connsiteY6" fmla="*/ 1236134 h 1333499"/>
                <a:gd name="connsiteX7" fmla="*/ 611716 w 1272116"/>
                <a:gd name="connsiteY7" fmla="*/ 1312332 h 1333499"/>
                <a:gd name="connsiteX8" fmla="*/ 1081616 w 1272116"/>
                <a:gd name="connsiteY8" fmla="*/ 1109134 h 1333499"/>
                <a:gd name="connsiteX9" fmla="*/ 1234016 w 1272116"/>
                <a:gd name="connsiteY9" fmla="*/ 804334 h 1333499"/>
                <a:gd name="connsiteX10" fmla="*/ 1234016 w 1272116"/>
                <a:gd name="connsiteY10" fmla="*/ 499533 h 1333499"/>
                <a:gd name="connsiteX11" fmla="*/ 1005416 w 1272116"/>
                <a:gd name="connsiteY11" fmla="*/ 270933 h 1333499"/>
                <a:gd name="connsiteX12" fmla="*/ 992716 w 1272116"/>
                <a:gd name="connsiteY12" fmla="*/ 16933 h 1333499"/>
                <a:gd name="connsiteX13" fmla="*/ 840316 w 1272116"/>
                <a:gd name="connsiteY13" fmla="*/ 169333 h 1333499"/>
                <a:gd name="connsiteX14" fmla="*/ 624416 w 1272116"/>
                <a:gd name="connsiteY14" fmla="*/ 194733 h 1333499"/>
                <a:gd name="connsiteX15" fmla="*/ 589945 w 1272116"/>
                <a:gd name="connsiteY15" fmla="*/ 191104 h 1333499"/>
                <a:gd name="connsiteX16" fmla="*/ 611716 w 1272116"/>
                <a:gd name="connsiteY16" fmla="*/ 16933 h 1333499"/>
                <a:gd name="connsiteX0" fmla="*/ 611716 w 1272116"/>
                <a:gd name="connsiteY0" fmla="*/ 16933 h 1435100"/>
                <a:gd name="connsiteX1" fmla="*/ 306916 w 1272116"/>
                <a:gd name="connsiteY1" fmla="*/ 321733 h 1435100"/>
                <a:gd name="connsiteX2" fmla="*/ 230716 w 1272116"/>
                <a:gd name="connsiteY2" fmla="*/ 169333 h 1435100"/>
                <a:gd name="connsiteX3" fmla="*/ 154517 w 1272116"/>
                <a:gd name="connsiteY3" fmla="*/ 474133 h 1435100"/>
                <a:gd name="connsiteX4" fmla="*/ 2116 w 1272116"/>
                <a:gd name="connsiteY4" fmla="*/ 778933 h 1435100"/>
                <a:gd name="connsiteX5" fmla="*/ 167216 w 1272116"/>
                <a:gd name="connsiteY5" fmla="*/ 1032933 h 1435100"/>
                <a:gd name="connsiteX6" fmla="*/ 78316 w 1272116"/>
                <a:gd name="connsiteY6" fmla="*/ 1388534 h 1435100"/>
                <a:gd name="connsiteX7" fmla="*/ 611716 w 1272116"/>
                <a:gd name="connsiteY7" fmla="*/ 1312332 h 1435100"/>
                <a:gd name="connsiteX8" fmla="*/ 1081616 w 1272116"/>
                <a:gd name="connsiteY8" fmla="*/ 1109134 h 1435100"/>
                <a:gd name="connsiteX9" fmla="*/ 1234016 w 1272116"/>
                <a:gd name="connsiteY9" fmla="*/ 804334 h 1435100"/>
                <a:gd name="connsiteX10" fmla="*/ 1234016 w 1272116"/>
                <a:gd name="connsiteY10" fmla="*/ 499533 h 1435100"/>
                <a:gd name="connsiteX11" fmla="*/ 1005416 w 1272116"/>
                <a:gd name="connsiteY11" fmla="*/ 270933 h 1435100"/>
                <a:gd name="connsiteX12" fmla="*/ 992716 w 1272116"/>
                <a:gd name="connsiteY12" fmla="*/ 16933 h 1435100"/>
                <a:gd name="connsiteX13" fmla="*/ 840316 w 1272116"/>
                <a:gd name="connsiteY13" fmla="*/ 169333 h 1435100"/>
                <a:gd name="connsiteX14" fmla="*/ 624416 w 1272116"/>
                <a:gd name="connsiteY14" fmla="*/ 194733 h 1435100"/>
                <a:gd name="connsiteX15" fmla="*/ 589945 w 1272116"/>
                <a:gd name="connsiteY15" fmla="*/ 191104 h 1435100"/>
                <a:gd name="connsiteX16" fmla="*/ 611716 w 1272116"/>
                <a:gd name="connsiteY16" fmla="*/ 16933 h 1435100"/>
                <a:gd name="connsiteX0" fmla="*/ 611716 w 1272116"/>
                <a:gd name="connsiteY0" fmla="*/ 16933 h 1409701"/>
                <a:gd name="connsiteX1" fmla="*/ 306916 w 1272116"/>
                <a:gd name="connsiteY1" fmla="*/ 321733 h 1409701"/>
                <a:gd name="connsiteX2" fmla="*/ 230716 w 1272116"/>
                <a:gd name="connsiteY2" fmla="*/ 169333 h 1409701"/>
                <a:gd name="connsiteX3" fmla="*/ 154517 w 1272116"/>
                <a:gd name="connsiteY3" fmla="*/ 474133 h 1409701"/>
                <a:gd name="connsiteX4" fmla="*/ 2116 w 1272116"/>
                <a:gd name="connsiteY4" fmla="*/ 778933 h 1409701"/>
                <a:gd name="connsiteX5" fmla="*/ 167216 w 1272116"/>
                <a:gd name="connsiteY5" fmla="*/ 1032933 h 1409701"/>
                <a:gd name="connsiteX6" fmla="*/ 78316 w 1272116"/>
                <a:gd name="connsiteY6" fmla="*/ 1388534 h 1409701"/>
                <a:gd name="connsiteX7" fmla="*/ 383116 w 1272116"/>
                <a:gd name="connsiteY7" fmla="*/ 1159933 h 1409701"/>
                <a:gd name="connsiteX8" fmla="*/ 1081616 w 1272116"/>
                <a:gd name="connsiteY8" fmla="*/ 1109134 h 1409701"/>
                <a:gd name="connsiteX9" fmla="*/ 1234016 w 1272116"/>
                <a:gd name="connsiteY9" fmla="*/ 804334 h 1409701"/>
                <a:gd name="connsiteX10" fmla="*/ 1234016 w 1272116"/>
                <a:gd name="connsiteY10" fmla="*/ 499533 h 1409701"/>
                <a:gd name="connsiteX11" fmla="*/ 1005416 w 1272116"/>
                <a:gd name="connsiteY11" fmla="*/ 270933 h 1409701"/>
                <a:gd name="connsiteX12" fmla="*/ 992716 w 1272116"/>
                <a:gd name="connsiteY12" fmla="*/ 16933 h 1409701"/>
                <a:gd name="connsiteX13" fmla="*/ 840316 w 1272116"/>
                <a:gd name="connsiteY13" fmla="*/ 169333 h 1409701"/>
                <a:gd name="connsiteX14" fmla="*/ 624416 w 1272116"/>
                <a:gd name="connsiteY14" fmla="*/ 194733 h 1409701"/>
                <a:gd name="connsiteX15" fmla="*/ 589945 w 1272116"/>
                <a:gd name="connsiteY15" fmla="*/ 191104 h 1409701"/>
                <a:gd name="connsiteX16" fmla="*/ 611716 w 1272116"/>
                <a:gd name="connsiteY16" fmla="*/ 16933 h 1409701"/>
                <a:gd name="connsiteX0" fmla="*/ 611716 w 1272116"/>
                <a:gd name="connsiteY0" fmla="*/ 16933 h 1409701"/>
                <a:gd name="connsiteX1" fmla="*/ 306916 w 1272116"/>
                <a:gd name="connsiteY1" fmla="*/ 321733 h 1409701"/>
                <a:gd name="connsiteX2" fmla="*/ 230716 w 1272116"/>
                <a:gd name="connsiteY2" fmla="*/ 169333 h 1409701"/>
                <a:gd name="connsiteX3" fmla="*/ 154517 w 1272116"/>
                <a:gd name="connsiteY3" fmla="*/ 474133 h 1409701"/>
                <a:gd name="connsiteX4" fmla="*/ 2116 w 1272116"/>
                <a:gd name="connsiteY4" fmla="*/ 778933 h 1409701"/>
                <a:gd name="connsiteX5" fmla="*/ 167216 w 1272116"/>
                <a:gd name="connsiteY5" fmla="*/ 1032933 h 1409701"/>
                <a:gd name="connsiteX6" fmla="*/ 78316 w 1272116"/>
                <a:gd name="connsiteY6" fmla="*/ 1388534 h 1409701"/>
                <a:gd name="connsiteX7" fmla="*/ 383116 w 1272116"/>
                <a:gd name="connsiteY7" fmla="*/ 1159933 h 1409701"/>
                <a:gd name="connsiteX8" fmla="*/ 694447 w 1272116"/>
                <a:gd name="connsiteY8" fmla="*/ 1157757 h 1409701"/>
                <a:gd name="connsiteX9" fmla="*/ 1081616 w 1272116"/>
                <a:gd name="connsiteY9" fmla="*/ 1109134 h 1409701"/>
                <a:gd name="connsiteX10" fmla="*/ 1234016 w 1272116"/>
                <a:gd name="connsiteY10" fmla="*/ 804334 h 1409701"/>
                <a:gd name="connsiteX11" fmla="*/ 1234016 w 1272116"/>
                <a:gd name="connsiteY11" fmla="*/ 499533 h 1409701"/>
                <a:gd name="connsiteX12" fmla="*/ 1005416 w 1272116"/>
                <a:gd name="connsiteY12" fmla="*/ 270933 h 1409701"/>
                <a:gd name="connsiteX13" fmla="*/ 992716 w 1272116"/>
                <a:gd name="connsiteY13" fmla="*/ 16933 h 1409701"/>
                <a:gd name="connsiteX14" fmla="*/ 840316 w 1272116"/>
                <a:gd name="connsiteY14" fmla="*/ 169333 h 1409701"/>
                <a:gd name="connsiteX15" fmla="*/ 624416 w 1272116"/>
                <a:gd name="connsiteY15" fmla="*/ 194733 h 1409701"/>
                <a:gd name="connsiteX16" fmla="*/ 589945 w 1272116"/>
                <a:gd name="connsiteY16" fmla="*/ 191104 h 1409701"/>
                <a:gd name="connsiteX17" fmla="*/ 611716 w 1272116"/>
                <a:gd name="connsiteY17" fmla="*/ 16933 h 1409701"/>
                <a:gd name="connsiteX0" fmla="*/ 611716 w 1272116"/>
                <a:gd name="connsiteY0" fmla="*/ 16933 h 1409701"/>
                <a:gd name="connsiteX1" fmla="*/ 306916 w 1272116"/>
                <a:gd name="connsiteY1" fmla="*/ 321733 h 1409701"/>
                <a:gd name="connsiteX2" fmla="*/ 230716 w 1272116"/>
                <a:gd name="connsiteY2" fmla="*/ 169333 h 1409701"/>
                <a:gd name="connsiteX3" fmla="*/ 154517 w 1272116"/>
                <a:gd name="connsiteY3" fmla="*/ 474133 h 1409701"/>
                <a:gd name="connsiteX4" fmla="*/ 2116 w 1272116"/>
                <a:gd name="connsiteY4" fmla="*/ 778933 h 1409701"/>
                <a:gd name="connsiteX5" fmla="*/ 167216 w 1272116"/>
                <a:gd name="connsiteY5" fmla="*/ 1032933 h 1409701"/>
                <a:gd name="connsiteX6" fmla="*/ 78316 w 1272116"/>
                <a:gd name="connsiteY6" fmla="*/ 1388534 h 1409701"/>
                <a:gd name="connsiteX7" fmla="*/ 383116 w 1272116"/>
                <a:gd name="connsiteY7" fmla="*/ 1159933 h 1409701"/>
                <a:gd name="connsiteX8" fmla="*/ 687916 w 1272116"/>
                <a:gd name="connsiteY8" fmla="*/ 1236134 h 1409701"/>
                <a:gd name="connsiteX9" fmla="*/ 1081616 w 1272116"/>
                <a:gd name="connsiteY9" fmla="*/ 1109134 h 1409701"/>
                <a:gd name="connsiteX10" fmla="*/ 1234016 w 1272116"/>
                <a:gd name="connsiteY10" fmla="*/ 804334 h 1409701"/>
                <a:gd name="connsiteX11" fmla="*/ 1234016 w 1272116"/>
                <a:gd name="connsiteY11" fmla="*/ 499533 h 1409701"/>
                <a:gd name="connsiteX12" fmla="*/ 1005416 w 1272116"/>
                <a:gd name="connsiteY12" fmla="*/ 270933 h 1409701"/>
                <a:gd name="connsiteX13" fmla="*/ 992716 w 1272116"/>
                <a:gd name="connsiteY13" fmla="*/ 16933 h 1409701"/>
                <a:gd name="connsiteX14" fmla="*/ 840316 w 1272116"/>
                <a:gd name="connsiteY14" fmla="*/ 169333 h 1409701"/>
                <a:gd name="connsiteX15" fmla="*/ 624416 w 1272116"/>
                <a:gd name="connsiteY15" fmla="*/ 194733 h 1409701"/>
                <a:gd name="connsiteX16" fmla="*/ 589945 w 1272116"/>
                <a:gd name="connsiteY16" fmla="*/ 191104 h 1409701"/>
                <a:gd name="connsiteX17" fmla="*/ 611716 w 1272116"/>
                <a:gd name="connsiteY17" fmla="*/ 16933 h 1409701"/>
                <a:gd name="connsiteX0" fmla="*/ 611716 w 1272116"/>
                <a:gd name="connsiteY0" fmla="*/ 16933 h 1409701"/>
                <a:gd name="connsiteX1" fmla="*/ 306916 w 1272116"/>
                <a:gd name="connsiteY1" fmla="*/ 321733 h 1409701"/>
                <a:gd name="connsiteX2" fmla="*/ 230716 w 1272116"/>
                <a:gd name="connsiteY2" fmla="*/ 169333 h 1409701"/>
                <a:gd name="connsiteX3" fmla="*/ 154517 w 1272116"/>
                <a:gd name="connsiteY3" fmla="*/ 474133 h 1409701"/>
                <a:gd name="connsiteX4" fmla="*/ 2116 w 1272116"/>
                <a:gd name="connsiteY4" fmla="*/ 778933 h 1409701"/>
                <a:gd name="connsiteX5" fmla="*/ 167216 w 1272116"/>
                <a:gd name="connsiteY5" fmla="*/ 1032933 h 1409701"/>
                <a:gd name="connsiteX6" fmla="*/ 78316 w 1272116"/>
                <a:gd name="connsiteY6" fmla="*/ 1388534 h 1409701"/>
                <a:gd name="connsiteX7" fmla="*/ 383116 w 1272116"/>
                <a:gd name="connsiteY7" fmla="*/ 1159933 h 1409701"/>
                <a:gd name="connsiteX8" fmla="*/ 687916 w 1272116"/>
                <a:gd name="connsiteY8" fmla="*/ 1236134 h 1409701"/>
                <a:gd name="connsiteX9" fmla="*/ 929579 w 1272116"/>
                <a:gd name="connsiteY9" fmla="*/ 1183883 h 1409701"/>
                <a:gd name="connsiteX10" fmla="*/ 1081616 w 1272116"/>
                <a:gd name="connsiteY10" fmla="*/ 1109134 h 1409701"/>
                <a:gd name="connsiteX11" fmla="*/ 1234016 w 1272116"/>
                <a:gd name="connsiteY11" fmla="*/ 804334 h 1409701"/>
                <a:gd name="connsiteX12" fmla="*/ 1234016 w 1272116"/>
                <a:gd name="connsiteY12" fmla="*/ 499533 h 1409701"/>
                <a:gd name="connsiteX13" fmla="*/ 1005416 w 1272116"/>
                <a:gd name="connsiteY13" fmla="*/ 270933 h 1409701"/>
                <a:gd name="connsiteX14" fmla="*/ 992716 w 1272116"/>
                <a:gd name="connsiteY14" fmla="*/ 16933 h 1409701"/>
                <a:gd name="connsiteX15" fmla="*/ 840316 w 1272116"/>
                <a:gd name="connsiteY15" fmla="*/ 169333 h 1409701"/>
                <a:gd name="connsiteX16" fmla="*/ 624416 w 1272116"/>
                <a:gd name="connsiteY16" fmla="*/ 194733 h 1409701"/>
                <a:gd name="connsiteX17" fmla="*/ 589945 w 1272116"/>
                <a:gd name="connsiteY17" fmla="*/ 191104 h 1409701"/>
                <a:gd name="connsiteX18" fmla="*/ 611716 w 1272116"/>
                <a:gd name="connsiteY18" fmla="*/ 16933 h 1409701"/>
                <a:gd name="connsiteX0" fmla="*/ 611716 w 1272116"/>
                <a:gd name="connsiteY0" fmla="*/ 16933 h 1409701"/>
                <a:gd name="connsiteX1" fmla="*/ 306916 w 1272116"/>
                <a:gd name="connsiteY1" fmla="*/ 321733 h 1409701"/>
                <a:gd name="connsiteX2" fmla="*/ 230716 w 1272116"/>
                <a:gd name="connsiteY2" fmla="*/ 169333 h 1409701"/>
                <a:gd name="connsiteX3" fmla="*/ 154517 w 1272116"/>
                <a:gd name="connsiteY3" fmla="*/ 474133 h 1409701"/>
                <a:gd name="connsiteX4" fmla="*/ 2116 w 1272116"/>
                <a:gd name="connsiteY4" fmla="*/ 778933 h 1409701"/>
                <a:gd name="connsiteX5" fmla="*/ 167216 w 1272116"/>
                <a:gd name="connsiteY5" fmla="*/ 1032933 h 1409701"/>
                <a:gd name="connsiteX6" fmla="*/ 78316 w 1272116"/>
                <a:gd name="connsiteY6" fmla="*/ 1388534 h 1409701"/>
                <a:gd name="connsiteX7" fmla="*/ 383116 w 1272116"/>
                <a:gd name="connsiteY7" fmla="*/ 1159933 h 1409701"/>
                <a:gd name="connsiteX8" fmla="*/ 687916 w 1272116"/>
                <a:gd name="connsiteY8" fmla="*/ 1236134 h 1409701"/>
                <a:gd name="connsiteX9" fmla="*/ 992716 w 1272116"/>
                <a:gd name="connsiteY9" fmla="*/ 1312334 h 1409701"/>
                <a:gd name="connsiteX10" fmla="*/ 1081616 w 1272116"/>
                <a:gd name="connsiteY10" fmla="*/ 1109134 h 1409701"/>
                <a:gd name="connsiteX11" fmla="*/ 1234016 w 1272116"/>
                <a:gd name="connsiteY11" fmla="*/ 804334 h 1409701"/>
                <a:gd name="connsiteX12" fmla="*/ 1234016 w 1272116"/>
                <a:gd name="connsiteY12" fmla="*/ 499533 h 1409701"/>
                <a:gd name="connsiteX13" fmla="*/ 1005416 w 1272116"/>
                <a:gd name="connsiteY13" fmla="*/ 270933 h 1409701"/>
                <a:gd name="connsiteX14" fmla="*/ 992716 w 1272116"/>
                <a:gd name="connsiteY14" fmla="*/ 16933 h 1409701"/>
                <a:gd name="connsiteX15" fmla="*/ 840316 w 1272116"/>
                <a:gd name="connsiteY15" fmla="*/ 169333 h 1409701"/>
                <a:gd name="connsiteX16" fmla="*/ 624416 w 1272116"/>
                <a:gd name="connsiteY16" fmla="*/ 194733 h 1409701"/>
                <a:gd name="connsiteX17" fmla="*/ 589945 w 1272116"/>
                <a:gd name="connsiteY17" fmla="*/ 191104 h 1409701"/>
                <a:gd name="connsiteX18" fmla="*/ 611716 w 1272116"/>
                <a:gd name="connsiteY18" fmla="*/ 16933 h 1409701"/>
                <a:gd name="connsiteX0" fmla="*/ 611716 w 1274233"/>
                <a:gd name="connsiteY0" fmla="*/ 16933 h 1409701"/>
                <a:gd name="connsiteX1" fmla="*/ 306916 w 1274233"/>
                <a:gd name="connsiteY1" fmla="*/ 321733 h 1409701"/>
                <a:gd name="connsiteX2" fmla="*/ 230716 w 1274233"/>
                <a:gd name="connsiteY2" fmla="*/ 169333 h 1409701"/>
                <a:gd name="connsiteX3" fmla="*/ 154517 w 1274233"/>
                <a:gd name="connsiteY3" fmla="*/ 474133 h 1409701"/>
                <a:gd name="connsiteX4" fmla="*/ 2116 w 1274233"/>
                <a:gd name="connsiteY4" fmla="*/ 778933 h 1409701"/>
                <a:gd name="connsiteX5" fmla="*/ 167216 w 1274233"/>
                <a:gd name="connsiteY5" fmla="*/ 1032933 h 1409701"/>
                <a:gd name="connsiteX6" fmla="*/ 78316 w 1274233"/>
                <a:gd name="connsiteY6" fmla="*/ 1388534 h 1409701"/>
                <a:gd name="connsiteX7" fmla="*/ 383116 w 1274233"/>
                <a:gd name="connsiteY7" fmla="*/ 1159933 h 1409701"/>
                <a:gd name="connsiteX8" fmla="*/ 687916 w 1274233"/>
                <a:gd name="connsiteY8" fmla="*/ 1236134 h 1409701"/>
                <a:gd name="connsiteX9" fmla="*/ 992716 w 1274233"/>
                <a:gd name="connsiteY9" fmla="*/ 1312334 h 1409701"/>
                <a:gd name="connsiteX10" fmla="*/ 992716 w 1274233"/>
                <a:gd name="connsiteY10" fmla="*/ 1083734 h 1409701"/>
                <a:gd name="connsiteX11" fmla="*/ 1234016 w 1274233"/>
                <a:gd name="connsiteY11" fmla="*/ 804334 h 1409701"/>
                <a:gd name="connsiteX12" fmla="*/ 1234016 w 1274233"/>
                <a:gd name="connsiteY12" fmla="*/ 499533 h 1409701"/>
                <a:gd name="connsiteX13" fmla="*/ 1005416 w 1274233"/>
                <a:gd name="connsiteY13" fmla="*/ 270933 h 1409701"/>
                <a:gd name="connsiteX14" fmla="*/ 992716 w 1274233"/>
                <a:gd name="connsiteY14" fmla="*/ 16933 h 1409701"/>
                <a:gd name="connsiteX15" fmla="*/ 840316 w 1274233"/>
                <a:gd name="connsiteY15" fmla="*/ 169333 h 1409701"/>
                <a:gd name="connsiteX16" fmla="*/ 624416 w 1274233"/>
                <a:gd name="connsiteY16" fmla="*/ 194733 h 1409701"/>
                <a:gd name="connsiteX17" fmla="*/ 589945 w 1274233"/>
                <a:gd name="connsiteY17" fmla="*/ 191104 h 1409701"/>
                <a:gd name="connsiteX18" fmla="*/ 611716 w 1274233"/>
                <a:gd name="connsiteY18" fmla="*/ 16933 h 1409701"/>
                <a:gd name="connsiteX0" fmla="*/ 611716 w 1274233"/>
                <a:gd name="connsiteY0" fmla="*/ 16933 h 1409701"/>
                <a:gd name="connsiteX1" fmla="*/ 306916 w 1274233"/>
                <a:gd name="connsiteY1" fmla="*/ 321733 h 1409701"/>
                <a:gd name="connsiteX2" fmla="*/ 230716 w 1274233"/>
                <a:gd name="connsiteY2" fmla="*/ 169333 h 1409701"/>
                <a:gd name="connsiteX3" fmla="*/ 154517 w 1274233"/>
                <a:gd name="connsiteY3" fmla="*/ 474133 h 1409701"/>
                <a:gd name="connsiteX4" fmla="*/ 2116 w 1274233"/>
                <a:gd name="connsiteY4" fmla="*/ 778933 h 1409701"/>
                <a:gd name="connsiteX5" fmla="*/ 167216 w 1274233"/>
                <a:gd name="connsiteY5" fmla="*/ 1032933 h 1409701"/>
                <a:gd name="connsiteX6" fmla="*/ 78316 w 1274233"/>
                <a:gd name="connsiteY6" fmla="*/ 1388534 h 1409701"/>
                <a:gd name="connsiteX7" fmla="*/ 383116 w 1274233"/>
                <a:gd name="connsiteY7" fmla="*/ 1159933 h 1409701"/>
                <a:gd name="connsiteX8" fmla="*/ 687916 w 1274233"/>
                <a:gd name="connsiteY8" fmla="*/ 1159934 h 1409701"/>
                <a:gd name="connsiteX9" fmla="*/ 992716 w 1274233"/>
                <a:gd name="connsiteY9" fmla="*/ 1312334 h 1409701"/>
                <a:gd name="connsiteX10" fmla="*/ 992716 w 1274233"/>
                <a:gd name="connsiteY10" fmla="*/ 1083734 h 1409701"/>
                <a:gd name="connsiteX11" fmla="*/ 1234016 w 1274233"/>
                <a:gd name="connsiteY11" fmla="*/ 804334 h 1409701"/>
                <a:gd name="connsiteX12" fmla="*/ 1234016 w 1274233"/>
                <a:gd name="connsiteY12" fmla="*/ 499533 h 1409701"/>
                <a:gd name="connsiteX13" fmla="*/ 1005416 w 1274233"/>
                <a:gd name="connsiteY13" fmla="*/ 270933 h 1409701"/>
                <a:gd name="connsiteX14" fmla="*/ 992716 w 1274233"/>
                <a:gd name="connsiteY14" fmla="*/ 16933 h 1409701"/>
                <a:gd name="connsiteX15" fmla="*/ 840316 w 1274233"/>
                <a:gd name="connsiteY15" fmla="*/ 169333 h 1409701"/>
                <a:gd name="connsiteX16" fmla="*/ 624416 w 1274233"/>
                <a:gd name="connsiteY16" fmla="*/ 194733 h 1409701"/>
                <a:gd name="connsiteX17" fmla="*/ 589945 w 1274233"/>
                <a:gd name="connsiteY17" fmla="*/ 191104 h 1409701"/>
                <a:gd name="connsiteX18" fmla="*/ 611716 w 1274233"/>
                <a:gd name="connsiteY18" fmla="*/ 16933 h 1409701"/>
                <a:gd name="connsiteX0" fmla="*/ 611716 w 1274233"/>
                <a:gd name="connsiteY0" fmla="*/ 16933 h 1409701"/>
                <a:gd name="connsiteX1" fmla="*/ 306916 w 1274233"/>
                <a:gd name="connsiteY1" fmla="*/ 321733 h 1409701"/>
                <a:gd name="connsiteX2" fmla="*/ 230716 w 1274233"/>
                <a:gd name="connsiteY2" fmla="*/ 169333 h 1409701"/>
                <a:gd name="connsiteX3" fmla="*/ 154517 w 1274233"/>
                <a:gd name="connsiteY3" fmla="*/ 474133 h 1409701"/>
                <a:gd name="connsiteX4" fmla="*/ 2116 w 1274233"/>
                <a:gd name="connsiteY4" fmla="*/ 778933 h 1409701"/>
                <a:gd name="connsiteX5" fmla="*/ 167216 w 1274233"/>
                <a:gd name="connsiteY5" fmla="*/ 1032933 h 1409701"/>
                <a:gd name="connsiteX6" fmla="*/ 78316 w 1274233"/>
                <a:gd name="connsiteY6" fmla="*/ 1388534 h 1409701"/>
                <a:gd name="connsiteX7" fmla="*/ 383116 w 1274233"/>
                <a:gd name="connsiteY7" fmla="*/ 1159933 h 1409701"/>
                <a:gd name="connsiteX8" fmla="*/ 687916 w 1274233"/>
                <a:gd name="connsiteY8" fmla="*/ 1159934 h 1409701"/>
                <a:gd name="connsiteX9" fmla="*/ 992716 w 1274233"/>
                <a:gd name="connsiteY9" fmla="*/ 1312334 h 1409701"/>
                <a:gd name="connsiteX10" fmla="*/ 992716 w 1274233"/>
                <a:gd name="connsiteY10" fmla="*/ 1083734 h 1409701"/>
                <a:gd name="connsiteX11" fmla="*/ 1234016 w 1274233"/>
                <a:gd name="connsiteY11" fmla="*/ 804334 h 1409701"/>
                <a:gd name="connsiteX12" fmla="*/ 1234016 w 1274233"/>
                <a:gd name="connsiteY12" fmla="*/ 499533 h 1409701"/>
                <a:gd name="connsiteX13" fmla="*/ 1005416 w 1274233"/>
                <a:gd name="connsiteY13" fmla="*/ 270933 h 1409701"/>
                <a:gd name="connsiteX14" fmla="*/ 992716 w 1274233"/>
                <a:gd name="connsiteY14" fmla="*/ 16933 h 1409701"/>
                <a:gd name="connsiteX15" fmla="*/ 840316 w 1274233"/>
                <a:gd name="connsiteY15" fmla="*/ 169333 h 1409701"/>
                <a:gd name="connsiteX16" fmla="*/ 624416 w 1274233"/>
                <a:gd name="connsiteY16" fmla="*/ 194733 h 1409701"/>
                <a:gd name="connsiteX17" fmla="*/ 589945 w 1274233"/>
                <a:gd name="connsiteY17" fmla="*/ 191104 h 1409701"/>
                <a:gd name="connsiteX18" fmla="*/ 611716 w 1274233"/>
                <a:gd name="connsiteY18" fmla="*/ 16933 h 1409701"/>
                <a:gd name="connsiteX0" fmla="*/ 633176 w 1295693"/>
                <a:gd name="connsiteY0" fmla="*/ 16933 h 1409701"/>
                <a:gd name="connsiteX1" fmla="*/ 328376 w 1295693"/>
                <a:gd name="connsiteY1" fmla="*/ 321733 h 1409701"/>
                <a:gd name="connsiteX2" fmla="*/ 252176 w 1295693"/>
                <a:gd name="connsiteY2" fmla="*/ 169333 h 1409701"/>
                <a:gd name="connsiteX3" fmla="*/ 175977 w 1295693"/>
                <a:gd name="connsiteY3" fmla="*/ 474133 h 1409701"/>
                <a:gd name="connsiteX4" fmla="*/ 23576 w 1295693"/>
                <a:gd name="connsiteY4" fmla="*/ 778933 h 1409701"/>
                <a:gd name="connsiteX5" fmla="*/ 34523 w 1295693"/>
                <a:gd name="connsiteY5" fmla="*/ 698863 h 1409701"/>
                <a:gd name="connsiteX6" fmla="*/ 188676 w 1295693"/>
                <a:gd name="connsiteY6" fmla="*/ 1032933 h 1409701"/>
                <a:gd name="connsiteX7" fmla="*/ 99776 w 1295693"/>
                <a:gd name="connsiteY7" fmla="*/ 1388534 h 1409701"/>
                <a:gd name="connsiteX8" fmla="*/ 404576 w 1295693"/>
                <a:gd name="connsiteY8" fmla="*/ 1159933 h 1409701"/>
                <a:gd name="connsiteX9" fmla="*/ 709376 w 1295693"/>
                <a:gd name="connsiteY9" fmla="*/ 1159934 h 1409701"/>
                <a:gd name="connsiteX10" fmla="*/ 1014176 w 1295693"/>
                <a:gd name="connsiteY10" fmla="*/ 1312334 h 1409701"/>
                <a:gd name="connsiteX11" fmla="*/ 1014176 w 1295693"/>
                <a:gd name="connsiteY11" fmla="*/ 1083734 h 1409701"/>
                <a:gd name="connsiteX12" fmla="*/ 1255476 w 1295693"/>
                <a:gd name="connsiteY12" fmla="*/ 804334 h 1409701"/>
                <a:gd name="connsiteX13" fmla="*/ 1255476 w 1295693"/>
                <a:gd name="connsiteY13" fmla="*/ 499533 h 1409701"/>
                <a:gd name="connsiteX14" fmla="*/ 1026876 w 1295693"/>
                <a:gd name="connsiteY14" fmla="*/ 270933 h 1409701"/>
                <a:gd name="connsiteX15" fmla="*/ 1014176 w 1295693"/>
                <a:gd name="connsiteY15" fmla="*/ 16933 h 1409701"/>
                <a:gd name="connsiteX16" fmla="*/ 861776 w 1295693"/>
                <a:gd name="connsiteY16" fmla="*/ 169333 h 1409701"/>
                <a:gd name="connsiteX17" fmla="*/ 645876 w 1295693"/>
                <a:gd name="connsiteY17" fmla="*/ 194733 h 1409701"/>
                <a:gd name="connsiteX18" fmla="*/ 611405 w 1295693"/>
                <a:gd name="connsiteY18" fmla="*/ 191104 h 1409701"/>
                <a:gd name="connsiteX19" fmla="*/ 633176 w 1295693"/>
                <a:gd name="connsiteY19" fmla="*/ 16933 h 1409701"/>
                <a:gd name="connsiteX0" fmla="*/ 791633 w 1454150"/>
                <a:gd name="connsiteY0" fmla="*/ 16933 h 1409701"/>
                <a:gd name="connsiteX1" fmla="*/ 486833 w 1454150"/>
                <a:gd name="connsiteY1" fmla="*/ 321733 h 1409701"/>
                <a:gd name="connsiteX2" fmla="*/ 410633 w 1454150"/>
                <a:gd name="connsiteY2" fmla="*/ 169333 h 1409701"/>
                <a:gd name="connsiteX3" fmla="*/ 334434 w 1454150"/>
                <a:gd name="connsiteY3" fmla="*/ 474133 h 1409701"/>
                <a:gd name="connsiteX4" fmla="*/ 182033 w 1454150"/>
                <a:gd name="connsiteY4" fmla="*/ 778933 h 1409701"/>
                <a:gd name="connsiteX5" fmla="*/ 27517 w 1454150"/>
                <a:gd name="connsiteY5" fmla="*/ 685800 h 1409701"/>
                <a:gd name="connsiteX6" fmla="*/ 347133 w 1454150"/>
                <a:gd name="connsiteY6" fmla="*/ 1032933 h 1409701"/>
                <a:gd name="connsiteX7" fmla="*/ 258233 w 1454150"/>
                <a:gd name="connsiteY7" fmla="*/ 1388534 h 1409701"/>
                <a:gd name="connsiteX8" fmla="*/ 563033 w 1454150"/>
                <a:gd name="connsiteY8" fmla="*/ 1159933 h 1409701"/>
                <a:gd name="connsiteX9" fmla="*/ 867833 w 1454150"/>
                <a:gd name="connsiteY9" fmla="*/ 1159934 h 1409701"/>
                <a:gd name="connsiteX10" fmla="*/ 1172633 w 1454150"/>
                <a:gd name="connsiteY10" fmla="*/ 1312334 h 1409701"/>
                <a:gd name="connsiteX11" fmla="*/ 1172633 w 1454150"/>
                <a:gd name="connsiteY11" fmla="*/ 1083734 h 1409701"/>
                <a:gd name="connsiteX12" fmla="*/ 1413933 w 1454150"/>
                <a:gd name="connsiteY12" fmla="*/ 804334 h 1409701"/>
                <a:gd name="connsiteX13" fmla="*/ 1413933 w 1454150"/>
                <a:gd name="connsiteY13" fmla="*/ 499533 h 1409701"/>
                <a:gd name="connsiteX14" fmla="*/ 1185333 w 1454150"/>
                <a:gd name="connsiteY14" fmla="*/ 270933 h 1409701"/>
                <a:gd name="connsiteX15" fmla="*/ 1172633 w 1454150"/>
                <a:gd name="connsiteY15" fmla="*/ 16933 h 1409701"/>
                <a:gd name="connsiteX16" fmla="*/ 1020233 w 1454150"/>
                <a:gd name="connsiteY16" fmla="*/ 169333 h 1409701"/>
                <a:gd name="connsiteX17" fmla="*/ 804333 w 1454150"/>
                <a:gd name="connsiteY17" fmla="*/ 194733 h 1409701"/>
                <a:gd name="connsiteX18" fmla="*/ 769862 w 1454150"/>
                <a:gd name="connsiteY18" fmla="*/ 191104 h 1409701"/>
                <a:gd name="connsiteX19" fmla="*/ 791633 w 1454150"/>
                <a:gd name="connsiteY19" fmla="*/ 16933 h 1409701"/>
                <a:gd name="connsiteX0" fmla="*/ 791985 w 1454502"/>
                <a:gd name="connsiteY0" fmla="*/ 16933 h 1409701"/>
                <a:gd name="connsiteX1" fmla="*/ 487185 w 1454502"/>
                <a:gd name="connsiteY1" fmla="*/ 321733 h 1409701"/>
                <a:gd name="connsiteX2" fmla="*/ 410985 w 1454502"/>
                <a:gd name="connsiteY2" fmla="*/ 169333 h 1409701"/>
                <a:gd name="connsiteX3" fmla="*/ 334786 w 1454502"/>
                <a:gd name="connsiteY3" fmla="*/ 474133 h 1409701"/>
                <a:gd name="connsiteX4" fmla="*/ 180269 w 1454502"/>
                <a:gd name="connsiteY4" fmla="*/ 609600 h 1409701"/>
                <a:gd name="connsiteX5" fmla="*/ 27869 w 1454502"/>
                <a:gd name="connsiteY5" fmla="*/ 685800 h 1409701"/>
                <a:gd name="connsiteX6" fmla="*/ 347485 w 1454502"/>
                <a:gd name="connsiteY6" fmla="*/ 1032933 h 1409701"/>
                <a:gd name="connsiteX7" fmla="*/ 258585 w 1454502"/>
                <a:gd name="connsiteY7" fmla="*/ 1388534 h 1409701"/>
                <a:gd name="connsiteX8" fmla="*/ 563385 w 1454502"/>
                <a:gd name="connsiteY8" fmla="*/ 1159933 h 1409701"/>
                <a:gd name="connsiteX9" fmla="*/ 868185 w 1454502"/>
                <a:gd name="connsiteY9" fmla="*/ 1159934 h 1409701"/>
                <a:gd name="connsiteX10" fmla="*/ 1172985 w 1454502"/>
                <a:gd name="connsiteY10" fmla="*/ 1312334 h 1409701"/>
                <a:gd name="connsiteX11" fmla="*/ 1172985 w 1454502"/>
                <a:gd name="connsiteY11" fmla="*/ 1083734 h 1409701"/>
                <a:gd name="connsiteX12" fmla="*/ 1414285 w 1454502"/>
                <a:gd name="connsiteY12" fmla="*/ 804334 h 1409701"/>
                <a:gd name="connsiteX13" fmla="*/ 1414285 w 1454502"/>
                <a:gd name="connsiteY13" fmla="*/ 499533 h 1409701"/>
                <a:gd name="connsiteX14" fmla="*/ 1185685 w 1454502"/>
                <a:gd name="connsiteY14" fmla="*/ 270933 h 1409701"/>
                <a:gd name="connsiteX15" fmla="*/ 1172985 w 1454502"/>
                <a:gd name="connsiteY15" fmla="*/ 16933 h 1409701"/>
                <a:gd name="connsiteX16" fmla="*/ 1020585 w 1454502"/>
                <a:gd name="connsiteY16" fmla="*/ 169333 h 1409701"/>
                <a:gd name="connsiteX17" fmla="*/ 804685 w 1454502"/>
                <a:gd name="connsiteY17" fmla="*/ 194733 h 1409701"/>
                <a:gd name="connsiteX18" fmla="*/ 770214 w 1454502"/>
                <a:gd name="connsiteY18" fmla="*/ 191104 h 1409701"/>
                <a:gd name="connsiteX19" fmla="*/ 791985 w 1454502"/>
                <a:gd name="connsiteY19" fmla="*/ 16933 h 1409701"/>
                <a:gd name="connsiteX0" fmla="*/ 715785 w 1378302"/>
                <a:gd name="connsiteY0" fmla="*/ 16933 h 1409701"/>
                <a:gd name="connsiteX1" fmla="*/ 410985 w 1378302"/>
                <a:gd name="connsiteY1" fmla="*/ 321733 h 1409701"/>
                <a:gd name="connsiteX2" fmla="*/ 334785 w 1378302"/>
                <a:gd name="connsiteY2" fmla="*/ 169333 h 1409701"/>
                <a:gd name="connsiteX3" fmla="*/ 258586 w 1378302"/>
                <a:gd name="connsiteY3" fmla="*/ 474133 h 1409701"/>
                <a:gd name="connsiteX4" fmla="*/ 104069 w 1378302"/>
                <a:gd name="connsiteY4" fmla="*/ 609600 h 1409701"/>
                <a:gd name="connsiteX5" fmla="*/ 27869 w 1378302"/>
                <a:gd name="connsiteY5" fmla="*/ 838200 h 1409701"/>
                <a:gd name="connsiteX6" fmla="*/ 271285 w 1378302"/>
                <a:gd name="connsiteY6" fmla="*/ 1032933 h 1409701"/>
                <a:gd name="connsiteX7" fmla="*/ 182385 w 1378302"/>
                <a:gd name="connsiteY7" fmla="*/ 1388534 h 1409701"/>
                <a:gd name="connsiteX8" fmla="*/ 487185 w 1378302"/>
                <a:gd name="connsiteY8" fmla="*/ 1159933 h 1409701"/>
                <a:gd name="connsiteX9" fmla="*/ 791985 w 1378302"/>
                <a:gd name="connsiteY9" fmla="*/ 1159934 h 1409701"/>
                <a:gd name="connsiteX10" fmla="*/ 1096785 w 1378302"/>
                <a:gd name="connsiteY10" fmla="*/ 1312334 h 1409701"/>
                <a:gd name="connsiteX11" fmla="*/ 1096785 w 1378302"/>
                <a:gd name="connsiteY11" fmla="*/ 1083734 h 1409701"/>
                <a:gd name="connsiteX12" fmla="*/ 1338085 w 1378302"/>
                <a:gd name="connsiteY12" fmla="*/ 804334 h 1409701"/>
                <a:gd name="connsiteX13" fmla="*/ 1338085 w 1378302"/>
                <a:gd name="connsiteY13" fmla="*/ 499533 h 1409701"/>
                <a:gd name="connsiteX14" fmla="*/ 1109485 w 1378302"/>
                <a:gd name="connsiteY14" fmla="*/ 270933 h 1409701"/>
                <a:gd name="connsiteX15" fmla="*/ 1096785 w 1378302"/>
                <a:gd name="connsiteY15" fmla="*/ 16933 h 1409701"/>
                <a:gd name="connsiteX16" fmla="*/ 944385 w 1378302"/>
                <a:gd name="connsiteY16" fmla="*/ 169333 h 1409701"/>
                <a:gd name="connsiteX17" fmla="*/ 728485 w 1378302"/>
                <a:gd name="connsiteY17" fmla="*/ 194733 h 1409701"/>
                <a:gd name="connsiteX18" fmla="*/ 694014 w 1378302"/>
                <a:gd name="connsiteY18" fmla="*/ 191104 h 1409701"/>
                <a:gd name="connsiteX19" fmla="*/ 715785 w 1378302"/>
                <a:gd name="connsiteY19" fmla="*/ 16933 h 1409701"/>
                <a:gd name="connsiteX0" fmla="*/ 711431 w 1373948"/>
                <a:gd name="connsiteY0" fmla="*/ 16933 h 1409701"/>
                <a:gd name="connsiteX1" fmla="*/ 406631 w 1373948"/>
                <a:gd name="connsiteY1" fmla="*/ 321733 h 1409701"/>
                <a:gd name="connsiteX2" fmla="*/ 330431 w 1373948"/>
                <a:gd name="connsiteY2" fmla="*/ 169333 h 1409701"/>
                <a:gd name="connsiteX3" fmla="*/ 254232 w 1373948"/>
                <a:gd name="connsiteY3" fmla="*/ 474133 h 1409701"/>
                <a:gd name="connsiteX4" fmla="*/ 125840 w 1373948"/>
                <a:gd name="connsiteY4" fmla="*/ 687977 h 1409701"/>
                <a:gd name="connsiteX5" fmla="*/ 23515 w 1373948"/>
                <a:gd name="connsiteY5" fmla="*/ 838200 h 1409701"/>
                <a:gd name="connsiteX6" fmla="*/ 266931 w 1373948"/>
                <a:gd name="connsiteY6" fmla="*/ 1032933 h 1409701"/>
                <a:gd name="connsiteX7" fmla="*/ 178031 w 1373948"/>
                <a:gd name="connsiteY7" fmla="*/ 1388534 h 1409701"/>
                <a:gd name="connsiteX8" fmla="*/ 482831 w 1373948"/>
                <a:gd name="connsiteY8" fmla="*/ 1159933 h 1409701"/>
                <a:gd name="connsiteX9" fmla="*/ 787631 w 1373948"/>
                <a:gd name="connsiteY9" fmla="*/ 1159934 h 1409701"/>
                <a:gd name="connsiteX10" fmla="*/ 1092431 w 1373948"/>
                <a:gd name="connsiteY10" fmla="*/ 1312334 h 1409701"/>
                <a:gd name="connsiteX11" fmla="*/ 1092431 w 1373948"/>
                <a:gd name="connsiteY11" fmla="*/ 1083734 h 1409701"/>
                <a:gd name="connsiteX12" fmla="*/ 1333731 w 1373948"/>
                <a:gd name="connsiteY12" fmla="*/ 804334 h 1409701"/>
                <a:gd name="connsiteX13" fmla="*/ 1333731 w 1373948"/>
                <a:gd name="connsiteY13" fmla="*/ 499533 h 1409701"/>
                <a:gd name="connsiteX14" fmla="*/ 1105131 w 1373948"/>
                <a:gd name="connsiteY14" fmla="*/ 270933 h 1409701"/>
                <a:gd name="connsiteX15" fmla="*/ 1092431 w 1373948"/>
                <a:gd name="connsiteY15" fmla="*/ 16933 h 1409701"/>
                <a:gd name="connsiteX16" fmla="*/ 940031 w 1373948"/>
                <a:gd name="connsiteY16" fmla="*/ 169333 h 1409701"/>
                <a:gd name="connsiteX17" fmla="*/ 724131 w 1373948"/>
                <a:gd name="connsiteY17" fmla="*/ 194733 h 1409701"/>
                <a:gd name="connsiteX18" fmla="*/ 689660 w 1373948"/>
                <a:gd name="connsiteY18" fmla="*/ 191104 h 1409701"/>
                <a:gd name="connsiteX19" fmla="*/ 711431 w 1373948"/>
                <a:gd name="connsiteY19" fmla="*/ 16933 h 1409701"/>
                <a:gd name="connsiteX0" fmla="*/ 711431 w 1371831"/>
                <a:gd name="connsiteY0" fmla="*/ 16933 h 1409701"/>
                <a:gd name="connsiteX1" fmla="*/ 406631 w 1371831"/>
                <a:gd name="connsiteY1" fmla="*/ 321733 h 1409701"/>
                <a:gd name="connsiteX2" fmla="*/ 330431 w 1371831"/>
                <a:gd name="connsiteY2" fmla="*/ 169333 h 1409701"/>
                <a:gd name="connsiteX3" fmla="*/ 254232 w 1371831"/>
                <a:gd name="connsiteY3" fmla="*/ 474133 h 1409701"/>
                <a:gd name="connsiteX4" fmla="*/ 125840 w 1371831"/>
                <a:gd name="connsiteY4" fmla="*/ 687977 h 1409701"/>
                <a:gd name="connsiteX5" fmla="*/ 23515 w 1371831"/>
                <a:gd name="connsiteY5" fmla="*/ 838200 h 1409701"/>
                <a:gd name="connsiteX6" fmla="*/ 266931 w 1371831"/>
                <a:gd name="connsiteY6" fmla="*/ 1032933 h 1409701"/>
                <a:gd name="connsiteX7" fmla="*/ 178031 w 1371831"/>
                <a:gd name="connsiteY7" fmla="*/ 1388534 h 1409701"/>
                <a:gd name="connsiteX8" fmla="*/ 482831 w 1371831"/>
                <a:gd name="connsiteY8" fmla="*/ 1159933 h 1409701"/>
                <a:gd name="connsiteX9" fmla="*/ 787631 w 1371831"/>
                <a:gd name="connsiteY9" fmla="*/ 1159934 h 1409701"/>
                <a:gd name="connsiteX10" fmla="*/ 1092431 w 1371831"/>
                <a:gd name="connsiteY10" fmla="*/ 1312334 h 1409701"/>
                <a:gd name="connsiteX11" fmla="*/ 1092431 w 1371831"/>
                <a:gd name="connsiteY11" fmla="*/ 1083734 h 1409701"/>
                <a:gd name="connsiteX12" fmla="*/ 1236184 w 1371831"/>
                <a:gd name="connsiteY12" fmla="*/ 947057 h 1409701"/>
                <a:gd name="connsiteX13" fmla="*/ 1333731 w 1371831"/>
                <a:gd name="connsiteY13" fmla="*/ 804334 h 1409701"/>
                <a:gd name="connsiteX14" fmla="*/ 1333731 w 1371831"/>
                <a:gd name="connsiteY14" fmla="*/ 499533 h 1409701"/>
                <a:gd name="connsiteX15" fmla="*/ 1105131 w 1371831"/>
                <a:gd name="connsiteY15" fmla="*/ 270933 h 1409701"/>
                <a:gd name="connsiteX16" fmla="*/ 1092431 w 1371831"/>
                <a:gd name="connsiteY16" fmla="*/ 16933 h 1409701"/>
                <a:gd name="connsiteX17" fmla="*/ 940031 w 1371831"/>
                <a:gd name="connsiteY17" fmla="*/ 169333 h 1409701"/>
                <a:gd name="connsiteX18" fmla="*/ 724131 w 1371831"/>
                <a:gd name="connsiteY18" fmla="*/ 194733 h 1409701"/>
                <a:gd name="connsiteX19" fmla="*/ 689660 w 1371831"/>
                <a:gd name="connsiteY19" fmla="*/ 191104 h 1409701"/>
                <a:gd name="connsiteX20" fmla="*/ 711431 w 1371831"/>
                <a:gd name="connsiteY20" fmla="*/ 16933 h 1409701"/>
                <a:gd name="connsiteX0" fmla="*/ 711431 w 1372990"/>
                <a:gd name="connsiteY0" fmla="*/ 16933 h 1409701"/>
                <a:gd name="connsiteX1" fmla="*/ 406631 w 1372990"/>
                <a:gd name="connsiteY1" fmla="*/ 321733 h 1409701"/>
                <a:gd name="connsiteX2" fmla="*/ 330431 w 1372990"/>
                <a:gd name="connsiteY2" fmla="*/ 169333 h 1409701"/>
                <a:gd name="connsiteX3" fmla="*/ 254232 w 1372990"/>
                <a:gd name="connsiteY3" fmla="*/ 474133 h 1409701"/>
                <a:gd name="connsiteX4" fmla="*/ 125840 w 1372990"/>
                <a:gd name="connsiteY4" fmla="*/ 687977 h 1409701"/>
                <a:gd name="connsiteX5" fmla="*/ 23515 w 1372990"/>
                <a:gd name="connsiteY5" fmla="*/ 838200 h 1409701"/>
                <a:gd name="connsiteX6" fmla="*/ 266931 w 1372990"/>
                <a:gd name="connsiteY6" fmla="*/ 1032933 h 1409701"/>
                <a:gd name="connsiteX7" fmla="*/ 178031 w 1372990"/>
                <a:gd name="connsiteY7" fmla="*/ 1388534 h 1409701"/>
                <a:gd name="connsiteX8" fmla="*/ 482831 w 1372990"/>
                <a:gd name="connsiteY8" fmla="*/ 1159933 h 1409701"/>
                <a:gd name="connsiteX9" fmla="*/ 787631 w 1372990"/>
                <a:gd name="connsiteY9" fmla="*/ 1159934 h 1409701"/>
                <a:gd name="connsiteX10" fmla="*/ 1092431 w 1372990"/>
                <a:gd name="connsiteY10" fmla="*/ 1312334 h 1409701"/>
                <a:gd name="connsiteX11" fmla="*/ 1092431 w 1372990"/>
                <a:gd name="connsiteY11" fmla="*/ 1083734 h 1409701"/>
                <a:gd name="connsiteX12" fmla="*/ 1236184 w 1372990"/>
                <a:gd name="connsiteY12" fmla="*/ 947057 h 1409701"/>
                <a:gd name="connsiteX13" fmla="*/ 1333731 w 1372990"/>
                <a:gd name="connsiteY13" fmla="*/ 804334 h 1409701"/>
                <a:gd name="connsiteX14" fmla="*/ 1340687 w 1372990"/>
                <a:gd name="connsiteY14" fmla="*/ 646611 h 1409701"/>
                <a:gd name="connsiteX15" fmla="*/ 1333731 w 1372990"/>
                <a:gd name="connsiteY15" fmla="*/ 499533 h 1409701"/>
                <a:gd name="connsiteX16" fmla="*/ 1105131 w 1372990"/>
                <a:gd name="connsiteY16" fmla="*/ 270933 h 1409701"/>
                <a:gd name="connsiteX17" fmla="*/ 1092431 w 1372990"/>
                <a:gd name="connsiteY17" fmla="*/ 16933 h 1409701"/>
                <a:gd name="connsiteX18" fmla="*/ 940031 w 1372990"/>
                <a:gd name="connsiteY18" fmla="*/ 169333 h 1409701"/>
                <a:gd name="connsiteX19" fmla="*/ 724131 w 1372990"/>
                <a:gd name="connsiteY19" fmla="*/ 194733 h 1409701"/>
                <a:gd name="connsiteX20" fmla="*/ 689660 w 1372990"/>
                <a:gd name="connsiteY20" fmla="*/ 191104 h 1409701"/>
                <a:gd name="connsiteX21" fmla="*/ 711431 w 1372990"/>
                <a:gd name="connsiteY21" fmla="*/ 16933 h 1409701"/>
                <a:gd name="connsiteX0" fmla="*/ 711431 w 1547515"/>
                <a:gd name="connsiteY0" fmla="*/ 16933 h 1409701"/>
                <a:gd name="connsiteX1" fmla="*/ 406631 w 1547515"/>
                <a:gd name="connsiteY1" fmla="*/ 321733 h 1409701"/>
                <a:gd name="connsiteX2" fmla="*/ 330431 w 1547515"/>
                <a:gd name="connsiteY2" fmla="*/ 169333 h 1409701"/>
                <a:gd name="connsiteX3" fmla="*/ 254232 w 1547515"/>
                <a:gd name="connsiteY3" fmla="*/ 474133 h 1409701"/>
                <a:gd name="connsiteX4" fmla="*/ 125840 w 1547515"/>
                <a:gd name="connsiteY4" fmla="*/ 687977 h 1409701"/>
                <a:gd name="connsiteX5" fmla="*/ 23515 w 1547515"/>
                <a:gd name="connsiteY5" fmla="*/ 838200 h 1409701"/>
                <a:gd name="connsiteX6" fmla="*/ 266931 w 1547515"/>
                <a:gd name="connsiteY6" fmla="*/ 1032933 h 1409701"/>
                <a:gd name="connsiteX7" fmla="*/ 178031 w 1547515"/>
                <a:gd name="connsiteY7" fmla="*/ 1388534 h 1409701"/>
                <a:gd name="connsiteX8" fmla="*/ 482831 w 1547515"/>
                <a:gd name="connsiteY8" fmla="*/ 1159933 h 1409701"/>
                <a:gd name="connsiteX9" fmla="*/ 787631 w 1547515"/>
                <a:gd name="connsiteY9" fmla="*/ 1159934 h 1409701"/>
                <a:gd name="connsiteX10" fmla="*/ 1092431 w 1547515"/>
                <a:gd name="connsiteY10" fmla="*/ 1312334 h 1409701"/>
                <a:gd name="connsiteX11" fmla="*/ 1092431 w 1547515"/>
                <a:gd name="connsiteY11" fmla="*/ 1083734 h 1409701"/>
                <a:gd name="connsiteX12" fmla="*/ 1236184 w 1547515"/>
                <a:gd name="connsiteY12" fmla="*/ 947057 h 1409701"/>
                <a:gd name="connsiteX13" fmla="*/ 1333731 w 1547515"/>
                <a:gd name="connsiteY13" fmla="*/ 804334 h 1409701"/>
                <a:gd name="connsiteX14" fmla="*/ 1547515 w 1547515"/>
                <a:gd name="connsiteY14" fmla="*/ 685800 h 1409701"/>
                <a:gd name="connsiteX15" fmla="*/ 1333731 w 1547515"/>
                <a:gd name="connsiteY15" fmla="*/ 499533 h 1409701"/>
                <a:gd name="connsiteX16" fmla="*/ 1105131 w 1547515"/>
                <a:gd name="connsiteY16" fmla="*/ 270933 h 1409701"/>
                <a:gd name="connsiteX17" fmla="*/ 1092431 w 1547515"/>
                <a:gd name="connsiteY17" fmla="*/ 16933 h 1409701"/>
                <a:gd name="connsiteX18" fmla="*/ 940031 w 1547515"/>
                <a:gd name="connsiteY18" fmla="*/ 169333 h 1409701"/>
                <a:gd name="connsiteX19" fmla="*/ 724131 w 1547515"/>
                <a:gd name="connsiteY19" fmla="*/ 194733 h 1409701"/>
                <a:gd name="connsiteX20" fmla="*/ 689660 w 1547515"/>
                <a:gd name="connsiteY20" fmla="*/ 191104 h 1409701"/>
                <a:gd name="connsiteX21" fmla="*/ 711431 w 1547515"/>
                <a:gd name="connsiteY21" fmla="*/ 16933 h 1409701"/>
                <a:gd name="connsiteX0" fmla="*/ 711431 w 1547515"/>
                <a:gd name="connsiteY0" fmla="*/ 16933 h 1409701"/>
                <a:gd name="connsiteX1" fmla="*/ 406631 w 1547515"/>
                <a:gd name="connsiteY1" fmla="*/ 321733 h 1409701"/>
                <a:gd name="connsiteX2" fmla="*/ 330431 w 1547515"/>
                <a:gd name="connsiteY2" fmla="*/ 169333 h 1409701"/>
                <a:gd name="connsiteX3" fmla="*/ 254232 w 1547515"/>
                <a:gd name="connsiteY3" fmla="*/ 474133 h 1409701"/>
                <a:gd name="connsiteX4" fmla="*/ 125840 w 1547515"/>
                <a:gd name="connsiteY4" fmla="*/ 687977 h 1409701"/>
                <a:gd name="connsiteX5" fmla="*/ 23515 w 1547515"/>
                <a:gd name="connsiteY5" fmla="*/ 838200 h 1409701"/>
                <a:gd name="connsiteX6" fmla="*/ 266931 w 1547515"/>
                <a:gd name="connsiteY6" fmla="*/ 1032933 h 1409701"/>
                <a:gd name="connsiteX7" fmla="*/ 178031 w 1547515"/>
                <a:gd name="connsiteY7" fmla="*/ 1388534 h 1409701"/>
                <a:gd name="connsiteX8" fmla="*/ 482831 w 1547515"/>
                <a:gd name="connsiteY8" fmla="*/ 1159933 h 1409701"/>
                <a:gd name="connsiteX9" fmla="*/ 787631 w 1547515"/>
                <a:gd name="connsiteY9" fmla="*/ 1159934 h 1409701"/>
                <a:gd name="connsiteX10" fmla="*/ 1092431 w 1547515"/>
                <a:gd name="connsiteY10" fmla="*/ 1312334 h 1409701"/>
                <a:gd name="connsiteX11" fmla="*/ 1092431 w 1547515"/>
                <a:gd name="connsiteY11" fmla="*/ 1083734 h 1409701"/>
                <a:gd name="connsiteX12" fmla="*/ 1395115 w 1547515"/>
                <a:gd name="connsiteY12" fmla="*/ 1066800 h 1409701"/>
                <a:gd name="connsiteX13" fmla="*/ 1333731 w 1547515"/>
                <a:gd name="connsiteY13" fmla="*/ 804334 h 1409701"/>
                <a:gd name="connsiteX14" fmla="*/ 1547515 w 1547515"/>
                <a:gd name="connsiteY14" fmla="*/ 685800 h 1409701"/>
                <a:gd name="connsiteX15" fmla="*/ 1333731 w 1547515"/>
                <a:gd name="connsiteY15" fmla="*/ 499533 h 1409701"/>
                <a:gd name="connsiteX16" fmla="*/ 1105131 w 1547515"/>
                <a:gd name="connsiteY16" fmla="*/ 270933 h 1409701"/>
                <a:gd name="connsiteX17" fmla="*/ 1092431 w 1547515"/>
                <a:gd name="connsiteY17" fmla="*/ 16933 h 1409701"/>
                <a:gd name="connsiteX18" fmla="*/ 940031 w 1547515"/>
                <a:gd name="connsiteY18" fmla="*/ 169333 h 1409701"/>
                <a:gd name="connsiteX19" fmla="*/ 724131 w 1547515"/>
                <a:gd name="connsiteY19" fmla="*/ 194733 h 1409701"/>
                <a:gd name="connsiteX20" fmla="*/ 689660 w 1547515"/>
                <a:gd name="connsiteY20" fmla="*/ 191104 h 1409701"/>
                <a:gd name="connsiteX21" fmla="*/ 711431 w 1547515"/>
                <a:gd name="connsiteY21" fmla="*/ 16933 h 1409701"/>
                <a:gd name="connsiteX0" fmla="*/ 711431 w 1547515"/>
                <a:gd name="connsiteY0" fmla="*/ 16933 h 1409701"/>
                <a:gd name="connsiteX1" fmla="*/ 406631 w 1547515"/>
                <a:gd name="connsiteY1" fmla="*/ 321733 h 1409701"/>
                <a:gd name="connsiteX2" fmla="*/ 330431 w 1547515"/>
                <a:gd name="connsiteY2" fmla="*/ 169333 h 1409701"/>
                <a:gd name="connsiteX3" fmla="*/ 254232 w 1547515"/>
                <a:gd name="connsiteY3" fmla="*/ 474133 h 1409701"/>
                <a:gd name="connsiteX4" fmla="*/ 125840 w 1547515"/>
                <a:gd name="connsiteY4" fmla="*/ 687977 h 1409701"/>
                <a:gd name="connsiteX5" fmla="*/ 23515 w 1547515"/>
                <a:gd name="connsiteY5" fmla="*/ 838200 h 1409701"/>
                <a:gd name="connsiteX6" fmla="*/ 266931 w 1547515"/>
                <a:gd name="connsiteY6" fmla="*/ 1032933 h 1409701"/>
                <a:gd name="connsiteX7" fmla="*/ 178031 w 1547515"/>
                <a:gd name="connsiteY7" fmla="*/ 1388534 h 1409701"/>
                <a:gd name="connsiteX8" fmla="*/ 482831 w 1547515"/>
                <a:gd name="connsiteY8" fmla="*/ 1159933 h 1409701"/>
                <a:gd name="connsiteX9" fmla="*/ 787631 w 1547515"/>
                <a:gd name="connsiteY9" fmla="*/ 1159934 h 1409701"/>
                <a:gd name="connsiteX10" fmla="*/ 1092431 w 1547515"/>
                <a:gd name="connsiteY10" fmla="*/ 1312334 h 1409701"/>
                <a:gd name="connsiteX11" fmla="*/ 1092431 w 1547515"/>
                <a:gd name="connsiteY11" fmla="*/ 1083734 h 1409701"/>
                <a:gd name="connsiteX12" fmla="*/ 1395115 w 1547515"/>
                <a:gd name="connsiteY12" fmla="*/ 1066800 h 1409701"/>
                <a:gd name="connsiteX13" fmla="*/ 1333731 w 1547515"/>
                <a:gd name="connsiteY13" fmla="*/ 804334 h 1409701"/>
                <a:gd name="connsiteX14" fmla="*/ 1547515 w 1547515"/>
                <a:gd name="connsiteY14" fmla="*/ 685800 h 1409701"/>
                <a:gd name="connsiteX15" fmla="*/ 1333731 w 1547515"/>
                <a:gd name="connsiteY15" fmla="*/ 499533 h 1409701"/>
                <a:gd name="connsiteX16" fmla="*/ 1210058 w 1547515"/>
                <a:gd name="connsiteY16" fmla="*/ 359229 h 1409701"/>
                <a:gd name="connsiteX17" fmla="*/ 1105131 w 1547515"/>
                <a:gd name="connsiteY17" fmla="*/ 270933 h 1409701"/>
                <a:gd name="connsiteX18" fmla="*/ 1092431 w 1547515"/>
                <a:gd name="connsiteY18" fmla="*/ 16933 h 1409701"/>
                <a:gd name="connsiteX19" fmla="*/ 940031 w 1547515"/>
                <a:gd name="connsiteY19" fmla="*/ 169333 h 1409701"/>
                <a:gd name="connsiteX20" fmla="*/ 724131 w 1547515"/>
                <a:gd name="connsiteY20" fmla="*/ 194733 h 1409701"/>
                <a:gd name="connsiteX21" fmla="*/ 689660 w 1547515"/>
                <a:gd name="connsiteY21" fmla="*/ 191104 h 1409701"/>
                <a:gd name="connsiteX22" fmla="*/ 711431 w 1547515"/>
                <a:gd name="connsiteY22" fmla="*/ 16933 h 1409701"/>
                <a:gd name="connsiteX0" fmla="*/ 711431 w 1547515"/>
                <a:gd name="connsiteY0" fmla="*/ 16933 h 1409701"/>
                <a:gd name="connsiteX1" fmla="*/ 406631 w 1547515"/>
                <a:gd name="connsiteY1" fmla="*/ 321733 h 1409701"/>
                <a:gd name="connsiteX2" fmla="*/ 330431 w 1547515"/>
                <a:gd name="connsiteY2" fmla="*/ 169333 h 1409701"/>
                <a:gd name="connsiteX3" fmla="*/ 254232 w 1547515"/>
                <a:gd name="connsiteY3" fmla="*/ 474133 h 1409701"/>
                <a:gd name="connsiteX4" fmla="*/ 125840 w 1547515"/>
                <a:gd name="connsiteY4" fmla="*/ 687977 h 1409701"/>
                <a:gd name="connsiteX5" fmla="*/ 23515 w 1547515"/>
                <a:gd name="connsiteY5" fmla="*/ 838200 h 1409701"/>
                <a:gd name="connsiteX6" fmla="*/ 266931 w 1547515"/>
                <a:gd name="connsiteY6" fmla="*/ 1032933 h 1409701"/>
                <a:gd name="connsiteX7" fmla="*/ 178031 w 1547515"/>
                <a:gd name="connsiteY7" fmla="*/ 1388534 h 1409701"/>
                <a:gd name="connsiteX8" fmla="*/ 482831 w 1547515"/>
                <a:gd name="connsiteY8" fmla="*/ 1159933 h 1409701"/>
                <a:gd name="connsiteX9" fmla="*/ 787631 w 1547515"/>
                <a:gd name="connsiteY9" fmla="*/ 1159934 h 1409701"/>
                <a:gd name="connsiteX10" fmla="*/ 1092431 w 1547515"/>
                <a:gd name="connsiteY10" fmla="*/ 1312334 h 1409701"/>
                <a:gd name="connsiteX11" fmla="*/ 1092431 w 1547515"/>
                <a:gd name="connsiteY11" fmla="*/ 1083734 h 1409701"/>
                <a:gd name="connsiteX12" fmla="*/ 1395115 w 1547515"/>
                <a:gd name="connsiteY12" fmla="*/ 1066800 h 1409701"/>
                <a:gd name="connsiteX13" fmla="*/ 1333731 w 1547515"/>
                <a:gd name="connsiteY13" fmla="*/ 804334 h 1409701"/>
                <a:gd name="connsiteX14" fmla="*/ 1547515 w 1547515"/>
                <a:gd name="connsiteY14" fmla="*/ 685800 h 1409701"/>
                <a:gd name="connsiteX15" fmla="*/ 1333731 w 1547515"/>
                <a:gd name="connsiteY15" fmla="*/ 499533 h 1409701"/>
                <a:gd name="connsiteX16" fmla="*/ 1395115 w 1547515"/>
                <a:gd name="connsiteY16" fmla="*/ 152400 h 1409701"/>
                <a:gd name="connsiteX17" fmla="*/ 1105131 w 1547515"/>
                <a:gd name="connsiteY17" fmla="*/ 270933 h 1409701"/>
                <a:gd name="connsiteX18" fmla="*/ 1092431 w 1547515"/>
                <a:gd name="connsiteY18" fmla="*/ 16933 h 1409701"/>
                <a:gd name="connsiteX19" fmla="*/ 940031 w 1547515"/>
                <a:gd name="connsiteY19" fmla="*/ 169333 h 1409701"/>
                <a:gd name="connsiteX20" fmla="*/ 724131 w 1547515"/>
                <a:gd name="connsiteY20" fmla="*/ 194733 h 1409701"/>
                <a:gd name="connsiteX21" fmla="*/ 689660 w 1547515"/>
                <a:gd name="connsiteY21" fmla="*/ 191104 h 1409701"/>
                <a:gd name="connsiteX22" fmla="*/ 711431 w 1547515"/>
                <a:gd name="connsiteY22" fmla="*/ 16933 h 1409701"/>
                <a:gd name="connsiteX0" fmla="*/ 711431 w 1547515"/>
                <a:gd name="connsiteY0" fmla="*/ 16933 h 1409701"/>
                <a:gd name="connsiteX1" fmla="*/ 406631 w 1547515"/>
                <a:gd name="connsiteY1" fmla="*/ 321733 h 1409701"/>
                <a:gd name="connsiteX2" fmla="*/ 252115 w 1547515"/>
                <a:gd name="connsiteY2" fmla="*/ 228600 h 1409701"/>
                <a:gd name="connsiteX3" fmla="*/ 254232 w 1547515"/>
                <a:gd name="connsiteY3" fmla="*/ 474133 h 1409701"/>
                <a:gd name="connsiteX4" fmla="*/ 125840 w 1547515"/>
                <a:gd name="connsiteY4" fmla="*/ 687977 h 1409701"/>
                <a:gd name="connsiteX5" fmla="*/ 23515 w 1547515"/>
                <a:gd name="connsiteY5" fmla="*/ 838200 h 1409701"/>
                <a:gd name="connsiteX6" fmla="*/ 266931 w 1547515"/>
                <a:gd name="connsiteY6" fmla="*/ 1032933 h 1409701"/>
                <a:gd name="connsiteX7" fmla="*/ 178031 w 1547515"/>
                <a:gd name="connsiteY7" fmla="*/ 1388534 h 1409701"/>
                <a:gd name="connsiteX8" fmla="*/ 482831 w 1547515"/>
                <a:gd name="connsiteY8" fmla="*/ 1159933 h 1409701"/>
                <a:gd name="connsiteX9" fmla="*/ 787631 w 1547515"/>
                <a:gd name="connsiteY9" fmla="*/ 1159934 h 1409701"/>
                <a:gd name="connsiteX10" fmla="*/ 1092431 w 1547515"/>
                <a:gd name="connsiteY10" fmla="*/ 1312334 h 1409701"/>
                <a:gd name="connsiteX11" fmla="*/ 1092431 w 1547515"/>
                <a:gd name="connsiteY11" fmla="*/ 1083734 h 1409701"/>
                <a:gd name="connsiteX12" fmla="*/ 1395115 w 1547515"/>
                <a:gd name="connsiteY12" fmla="*/ 1066800 h 1409701"/>
                <a:gd name="connsiteX13" fmla="*/ 1333731 w 1547515"/>
                <a:gd name="connsiteY13" fmla="*/ 804334 h 1409701"/>
                <a:gd name="connsiteX14" fmla="*/ 1547515 w 1547515"/>
                <a:gd name="connsiteY14" fmla="*/ 685800 h 1409701"/>
                <a:gd name="connsiteX15" fmla="*/ 1333731 w 1547515"/>
                <a:gd name="connsiteY15" fmla="*/ 499533 h 1409701"/>
                <a:gd name="connsiteX16" fmla="*/ 1395115 w 1547515"/>
                <a:gd name="connsiteY16" fmla="*/ 152400 h 1409701"/>
                <a:gd name="connsiteX17" fmla="*/ 1105131 w 1547515"/>
                <a:gd name="connsiteY17" fmla="*/ 270933 h 1409701"/>
                <a:gd name="connsiteX18" fmla="*/ 1092431 w 1547515"/>
                <a:gd name="connsiteY18" fmla="*/ 16933 h 1409701"/>
                <a:gd name="connsiteX19" fmla="*/ 940031 w 1547515"/>
                <a:gd name="connsiteY19" fmla="*/ 169333 h 1409701"/>
                <a:gd name="connsiteX20" fmla="*/ 724131 w 1547515"/>
                <a:gd name="connsiteY20" fmla="*/ 194733 h 1409701"/>
                <a:gd name="connsiteX21" fmla="*/ 689660 w 1547515"/>
                <a:gd name="connsiteY21" fmla="*/ 191104 h 1409701"/>
                <a:gd name="connsiteX22" fmla="*/ 711431 w 1547515"/>
                <a:gd name="connsiteY22" fmla="*/ 16933 h 1409701"/>
                <a:gd name="connsiteX0" fmla="*/ 711431 w 1547515"/>
                <a:gd name="connsiteY0" fmla="*/ 16933 h 1409701"/>
                <a:gd name="connsiteX1" fmla="*/ 406631 w 1547515"/>
                <a:gd name="connsiteY1" fmla="*/ 321733 h 1409701"/>
                <a:gd name="connsiteX2" fmla="*/ 175915 w 1547515"/>
                <a:gd name="connsiteY2" fmla="*/ 152400 h 1409701"/>
                <a:gd name="connsiteX3" fmla="*/ 254232 w 1547515"/>
                <a:gd name="connsiteY3" fmla="*/ 474133 h 1409701"/>
                <a:gd name="connsiteX4" fmla="*/ 125840 w 1547515"/>
                <a:gd name="connsiteY4" fmla="*/ 687977 h 1409701"/>
                <a:gd name="connsiteX5" fmla="*/ 23515 w 1547515"/>
                <a:gd name="connsiteY5" fmla="*/ 838200 h 1409701"/>
                <a:gd name="connsiteX6" fmla="*/ 266931 w 1547515"/>
                <a:gd name="connsiteY6" fmla="*/ 1032933 h 1409701"/>
                <a:gd name="connsiteX7" fmla="*/ 178031 w 1547515"/>
                <a:gd name="connsiteY7" fmla="*/ 1388534 h 1409701"/>
                <a:gd name="connsiteX8" fmla="*/ 482831 w 1547515"/>
                <a:gd name="connsiteY8" fmla="*/ 1159933 h 1409701"/>
                <a:gd name="connsiteX9" fmla="*/ 787631 w 1547515"/>
                <a:gd name="connsiteY9" fmla="*/ 1159934 h 1409701"/>
                <a:gd name="connsiteX10" fmla="*/ 1092431 w 1547515"/>
                <a:gd name="connsiteY10" fmla="*/ 1312334 h 1409701"/>
                <a:gd name="connsiteX11" fmla="*/ 1092431 w 1547515"/>
                <a:gd name="connsiteY11" fmla="*/ 1083734 h 1409701"/>
                <a:gd name="connsiteX12" fmla="*/ 1395115 w 1547515"/>
                <a:gd name="connsiteY12" fmla="*/ 1066800 h 1409701"/>
                <a:gd name="connsiteX13" fmla="*/ 1333731 w 1547515"/>
                <a:gd name="connsiteY13" fmla="*/ 804334 h 1409701"/>
                <a:gd name="connsiteX14" fmla="*/ 1547515 w 1547515"/>
                <a:gd name="connsiteY14" fmla="*/ 685800 h 1409701"/>
                <a:gd name="connsiteX15" fmla="*/ 1333731 w 1547515"/>
                <a:gd name="connsiteY15" fmla="*/ 499533 h 1409701"/>
                <a:gd name="connsiteX16" fmla="*/ 1395115 w 1547515"/>
                <a:gd name="connsiteY16" fmla="*/ 152400 h 1409701"/>
                <a:gd name="connsiteX17" fmla="*/ 1105131 w 1547515"/>
                <a:gd name="connsiteY17" fmla="*/ 270933 h 1409701"/>
                <a:gd name="connsiteX18" fmla="*/ 1092431 w 1547515"/>
                <a:gd name="connsiteY18" fmla="*/ 16933 h 1409701"/>
                <a:gd name="connsiteX19" fmla="*/ 940031 w 1547515"/>
                <a:gd name="connsiteY19" fmla="*/ 169333 h 1409701"/>
                <a:gd name="connsiteX20" fmla="*/ 724131 w 1547515"/>
                <a:gd name="connsiteY20" fmla="*/ 194733 h 1409701"/>
                <a:gd name="connsiteX21" fmla="*/ 689660 w 1547515"/>
                <a:gd name="connsiteY21" fmla="*/ 191104 h 1409701"/>
                <a:gd name="connsiteX22" fmla="*/ 711431 w 1547515"/>
                <a:gd name="connsiteY22" fmla="*/ 16933 h 1409701"/>
                <a:gd name="connsiteX0" fmla="*/ 711431 w 1547515"/>
                <a:gd name="connsiteY0" fmla="*/ 16933 h 1409701"/>
                <a:gd name="connsiteX1" fmla="*/ 406631 w 1547515"/>
                <a:gd name="connsiteY1" fmla="*/ 321733 h 1409701"/>
                <a:gd name="connsiteX2" fmla="*/ 175915 w 1547515"/>
                <a:gd name="connsiteY2" fmla="*/ 152400 h 1409701"/>
                <a:gd name="connsiteX3" fmla="*/ 254232 w 1547515"/>
                <a:gd name="connsiteY3" fmla="*/ 474133 h 1409701"/>
                <a:gd name="connsiteX4" fmla="*/ 125840 w 1547515"/>
                <a:gd name="connsiteY4" fmla="*/ 687977 h 1409701"/>
                <a:gd name="connsiteX5" fmla="*/ 23515 w 1547515"/>
                <a:gd name="connsiteY5" fmla="*/ 838200 h 1409701"/>
                <a:gd name="connsiteX6" fmla="*/ 266931 w 1547515"/>
                <a:gd name="connsiteY6" fmla="*/ 1032933 h 1409701"/>
                <a:gd name="connsiteX7" fmla="*/ 178031 w 1547515"/>
                <a:gd name="connsiteY7" fmla="*/ 1388534 h 1409701"/>
                <a:gd name="connsiteX8" fmla="*/ 482831 w 1547515"/>
                <a:gd name="connsiteY8" fmla="*/ 1159933 h 1409701"/>
                <a:gd name="connsiteX9" fmla="*/ 787631 w 1547515"/>
                <a:gd name="connsiteY9" fmla="*/ 1159934 h 1409701"/>
                <a:gd name="connsiteX10" fmla="*/ 1092431 w 1547515"/>
                <a:gd name="connsiteY10" fmla="*/ 1312334 h 1409701"/>
                <a:gd name="connsiteX11" fmla="*/ 1092431 w 1547515"/>
                <a:gd name="connsiteY11" fmla="*/ 1083734 h 1409701"/>
                <a:gd name="connsiteX12" fmla="*/ 1395115 w 1547515"/>
                <a:gd name="connsiteY12" fmla="*/ 1066800 h 1409701"/>
                <a:gd name="connsiteX13" fmla="*/ 1333731 w 1547515"/>
                <a:gd name="connsiteY13" fmla="*/ 804334 h 1409701"/>
                <a:gd name="connsiteX14" fmla="*/ 1547515 w 1547515"/>
                <a:gd name="connsiteY14" fmla="*/ 685800 h 1409701"/>
                <a:gd name="connsiteX15" fmla="*/ 1333731 w 1547515"/>
                <a:gd name="connsiteY15" fmla="*/ 499533 h 1409701"/>
                <a:gd name="connsiteX16" fmla="*/ 1395115 w 1547515"/>
                <a:gd name="connsiteY16" fmla="*/ 152400 h 1409701"/>
                <a:gd name="connsiteX17" fmla="*/ 1105131 w 1547515"/>
                <a:gd name="connsiteY17" fmla="*/ 270933 h 1409701"/>
                <a:gd name="connsiteX18" fmla="*/ 1092431 w 1547515"/>
                <a:gd name="connsiteY18" fmla="*/ 16933 h 1409701"/>
                <a:gd name="connsiteX19" fmla="*/ 940031 w 1547515"/>
                <a:gd name="connsiteY19" fmla="*/ 169333 h 1409701"/>
                <a:gd name="connsiteX20" fmla="*/ 724131 w 1547515"/>
                <a:gd name="connsiteY20" fmla="*/ 194733 h 1409701"/>
                <a:gd name="connsiteX21" fmla="*/ 689660 w 1547515"/>
                <a:gd name="connsiteY21" fmla="*/ 191104 h 1409701"/>
                <a:gd name="connsiteX22" fmla="*/ 711431 w 1547515"/>
                <a:gd name="connsiteY22" fmla="*/ 16933 h 1409701"/>
                <a:gd name="connsiteX0" fmla="*/ 863831 w 1699915"/>
                <a:gd name="connsiteY0" fmla="*/ 16933 h 1409701"/>
                <a:gd name="connsiteX1" fmla="*/ 559031 w 1699915"/>
                <a:gd name="connsiteY1" fmla="*/ 321733 h 1409701"/>
                <a:gd name="connsiteX2" fmla="*/ 328315 w 1699915"/>
                <a:gd name="connsiteY2" fmla="*/ 152400 h 1409701"/>
                <a:gd name="connsiteX3" fmla="*/ 406632 w 1699915"/>
                <a:gd name="connsiteY3" fmla="*/ 474133 h 1409701"/>
                <a:gd name="connsiteX4" fmla="*/ 278240 w 1699915"/>
                <a:gd name="connsiteY4" fmla="*/ 687977 h 1409701"/>
                <a:gd name="connsiteX5" fmla="*/ 23515 w 1699915"/>
                <a:gd name="connsiteY5" fmla="*/ 838200 h 1409701"/>
                <a:gd name="connsiteX6" fmla="*/ 419331 w 1699915"/>
                <a:gd name="connsiteY6" fmla="*/ 1032933 h 1409701"/>
                <a:gd name="connsiteX7" fmla="*/ 330431 w 1699915"/>
                <a:gd name="connsiteY7" fmla="*/ 1388534 h 1409701"/>
                <a:gd name="connsiteX8" fmla="*/ 635231 w 1699915"/>
                <a:gd name="connsiteY8" fmla="*/ 1159933 h 1409701"/>
                <a:gd name="connsiteX9" fmla="*/ 940031 w 1699915"/>
                <a:gd name="connsiteY9" fmla="*/ 1159934 h 1409701"/>
                <a:gd name="connsiteX10" fmla="*/ 1244831 w 1699915"/>
                <a:gd name="connsiteY10" fmla="*/ 1312334 h 1409701"/>
                <a:gd name="connsiteX11" fmla="*/ 1244831 w 1699915"/>
                <a:gd name="connsiteY11" fmla="*/ 1083734 h 1409701"/>
                <a:gd name="connsiteX12" fmla="*/ 1547515 w 1699915"/>
                <a:gd name="connsiteY12" fmla="*/ 1066800 h 1409701"/>
                <a:gd name="connsiteX13" fmla="*/ 1486131 w 1699915"/>
                <a:gd name="connsiteY13" fmla="*/ 804334 h 1409701"/>
                <a:gd name="connsiteX14" fmla="*/ 1699915 w 1699915"/>
                <a:gd name="connsiteY14" fmla="*/ 685800 h 1409701"/>
                <a:gd name="connsiteX15" fmla="*/ 1486131 w 1699915"/>
                <a:gd name="connsiteY15" fmla="*/ 499533 h 1409701"/>
                <a:gd name="connsiteX16" fmla="*/ 1547515 w 1699915"/>
                <a:gd name="connsiteY16" fmla="*/ 152400 h 1409701"/>
                <a:gd name="connsiteX17" fmla="*/ 1257531 w 1699915"/>
                <a:gd name="connsiteY17" fmla="*/ 270933 h 1409701"/>
                <a:gd name="connsiteX18" fmla="*/ 1244831 w 1699915"/>
                <a:gd name="connsiteY18" fmla="*/ 16933 h 1409701"/>
                <a:gd name="connsiteX19" fmla="*/ 1092431 w 1699915"/>
                <a:gd name="connsiteY19" fmla="*/ 169333 h 1409701"/>
                <a:gd name="connsiteX20" fmla="*/ 876531 w 1699915"/>
                <a:gd name="connsiteY20" fmla="*/ 194733 h 1409701"/>
                <a:gd name="connsiteX21" fmla="*/ 842060 w 1699915"/>
                <a:gd name="connsiteY21" fmla="*/ 191104 h 1409701"/>
                <a:gd name="connsiteX22" fmla="*/ 863831 w 1699915"/>
                <a:gd name="connsiteY22" fmla="*/ 16933 h 1409701"/>
                <a:gd name="connsiteX0" fmla="*/ 855485 w 1691569"/>
                <a:gd name="connsiteY0" fmla="*/ 16933 h 1409701"/>
                <a:gd name="connsiteX1" fmla="*/ 550685 w 1691569"/>
                <a:gd name="connsiteY1" fmla="*/ 321733 h 1409701"/>
                <a:gd name="connsiteX2" fmla="*/ 319969 w 1691569"/>
                <a:gd name="connsiteY2" fmla="*/ 152400 h 1409701"/>
                <a:gd name="connsiteX3" fmla="*/ 398286 w 1691569"/>
                <a:gd name="connsiteY3" fmla="*/ 474133 h 1409701"/>
                <a:gd name="connsiteX4" fmla="*/ 319969 w 1691569"/>
                <a:gd name="connsiteY4" fmla="*/ 762000 h 1409701"/>
                <a:gd name="connsiteX5" fmla="*/ 15169 w 1691569"/>
                <a:gd name="connsiteY5" fmla="*/ 838200 h 1409701"/>
                <a:gd name="connsiteX6" fmla="*/ 410985 w 1691569"/>
                <a:gd name="connsiteY6" fmla="*/ 1032933 h 1409701"/>
                <a:gd name="connsiteX7" fmla="*/ 322085 w 1691569"/>
                <a:gd name="connsiteY7" fmla="*/ 1388534 h 1409701"/>
                <a:gd name="connsiteX8" fmla="*/ 626885 w 1691569"/>
                <a:gd name="connsiteY8" fmla="*/ 1159933 h 1409701"/>
                <a:gd name="connsiteX9" fmla="*/ 931685 w 1691569"/>
                <a:gd name="connsiteY9" fmla="*/ 1159934 h 1409701"/>
                <a:gd name="connsiteX10" fmla="*/ 1236485 w 1691569"/>
                <a:gd name="connsiteY10" fmla="*/ 1312334 h 1409701"/>
                <a:gd name="connsiteX11" fmla="*/ 1236485 w 1691569"/>
                <a:gd name="connsiteY11" fmla="*/ 1083734 h 1409701"/>
                <a:gd name="connsiteX12" fmla="*/ 1539169 w 1691569"/>
                <a:gd name="connsiteY12" fmla="*/ 1066800 h 1409701"/>
                <a:gd name="connsiteX13" fmla="*/ 1477785 w 1691569"/>
                <a:gd name="connsiteY13" fmla="*/ 804334 h 1409701"/>
                <a:gd name="connsiteX14" fmla="*/ 1691569 w 1691569"/>
                <a:gd name="connsiteY14" fmla="*/ 685800 h 1409701"/>
                <a:gd name="connsiteX15" fmla="*/ 1477785 w 1691569"/>
                <a:gd name="connsiteY15" fmla="*/ 499533 h 1409701"/>
                <a:gd name="connsiteX16" fmla="*/ 1539169 w 1691569"/>
                <a:gd name="connsiteY16" fmla="*/ 152400 h 1409701"/>
                <a:gd name="connsiteX17" fmla="*/ 1249185 w 1691569"/>
                <a:gd name="connsiteY17" fmla="*/ 270933 h 1409701"/>
                <a:gd name="connsiteX18" fmla="*/ 1236485 w 1691569"/>
                <a:gd name="connsiteY18" fmla="*/ 16933 h 1409701"/>
                <a:gd name="connsiteX19" fmla="*/ 1084085 w 1691569"/>
                <a:gd name="connsiteY19" fmla="*/ 169333 h 1409701"/>
                <a:gd name="connsiteX20" fmla="*/ 868185 w 1691569"/>
                <a:gd name="connsiteY20" fmla="*/ 194733 h 1409701"/>
                <a:gd name="connsiteX21" fmla="*/ 833714 w 1691569"/>
                <a:gd name="connsiteY21" fmla="*/ 191104 h 1409701"/>
                <a:gd name="connsiteX22" fmla="*/ 855485 w 1691569"/>
                <a:gd name="connsiteY22" fmla="*/ 16933 h 1409701"/>
                <a:gd name="connsiteX0" fmla="*/ 700969 w 1691569"/>
                <a:gd name="connsiteY0" fmla="*/ 0 h 1485901"/>
                <a:gd name="connsiteX1" fmla="*/ 550685 w 1691569"/>
                <a:gd name="connsiteY1" fmla="*/ 397933 h 1485901"/>
                <a:gd name="connsiteX2" fmla="*/ 319969 w 1691569"/>
                <a:gd name="connsiteY2" fmla="*/ 228600 h 1485901"/>
                <a:gd name="connsiteX3" fmla="*/ 398286 w 1691569"/>
                <a:gd name="connsiteY3" fmla="*/ 550333 h 1485901"/>
                <a:gd name="connsiteX4" fmla="*/ 319969 w 1691569"/>
                <a:gd name="connsiteY4" fmla="*/ 838200 h 1485901"/>
                <a:gd name="connsiteX5" fmla="*/ 15169 w 1691569"/>
                <a:gd name="connsiteY5" fmla="*/ 914400 h 1485901"/>
                <a:gd name="connsiteX6" fmla="*/ 410985 w 1691569"/>
                <a:gd name="connsiteY6" fmla="*/ 1109133 h 1485901"/>
                <a:gd name="connsiteX7" fmla="*/ 322085 w 1691569"/>
                <a:gd name="connsiteY7" fmla="*/ 1464734 h 1485901"/>
                <a:gd name="connsiteX8" fmla="*/ 626885 w 1691569"/>
                <a:gd name="connsiteY8" fmla="*/ 1236133 h 1485901"/>
                <a:gd name="connsiteX9" fmla="*/ 931685 w 1691569"/>
                <a:gd name="connsiteY9" fmla="*/ 1236134 h 1485901"/>
                <a:gd name="connsiteX10" fmla="*/ 1236485 w 1691569"/>
                <a:gd name="connsiteY10" fmla="*/ 1388534 h 1485901"/>
                <a:gd name="connsiteX11" fmla="*/ 1236485 w 1691569"/>
                <a:gd name="connsiteY11" fmla="*/ 1159934 h 1485901"/>
                <a:gd name="connsiteX12" fmla="*/ 1539169 w 1691569"/>
                <a:gd name="connsiteY12" fmla="*/ 1143000 h 1485901"/>
                <a:gd name="connsiteX13" fmla="*/ 1477785 w 1691569"/>
                <a:gd name="connsiteY13" fmla="*/ 880534 h 1485901"/>
                <a:gd name="connsiteX14" fmla="*/ 1691569 w 1691569"/>
                <a:gd name="connsiteY14" fmla="*/ 762000 h 1485901"/>
                <a:gd name="connsiteX15" fmla="*/ 1477785 w 1691569"/>
                <a:gd name="connsiteY15" fmla="*/ 575733 h 1485901"/>
                <a:gd name="connsiteX16" fmla="*/ 1539169 w 1691569"/>
                <a:gd name="connsiteY16" fmla="*/ 228600 h 1485901"/>
                <a:gd name="connsiteX17" fmla="*/ 1249185 w 1691569"/>
                <a:gd name="connsiteY17" fmla="*/ 347133 h 1485901"/>
                <a:gd name="connsiteX18" fmla="*/ 1236485 w 1691569"/>
                <a:gd name="connsiteY18" fmla="*/ 93133 h 1485901"/>
                <a:gd name="connsiteX19" fmla="*/ 1084085 w 1691569"/>
                <a:gd name="connsiteY19" fmla="*/ 245533 h 1485901"/>
                <a:gd name="connsiteX20" fmla="*/ 868185 w 1691569"/>
                <a:gd name="connsiteY20" fmla="*/ 270933 h 1485901"/>
                <a:gd name="connsiteX21" fmla="*/ 833714 w 1691569"/>
                <a:gd name="connsiteY21" fmla="*/ 267304 h 1485901"/>
                <a:gd name="connsiteX22" fmla="*/ 700969 w 1691569"/>
                <a:gd name="connsiteY22" fmla="*/ 0 h 1485901"/>
                <a:gd name="connsiteX0" fmla="*/ 700969 w 1691569"/>
                <a:gd name="connsiteY0" fmla="*/ 0 h 1485901"/>
                <a:gd name="connsiteX1" fmla="*/ 550685 w 1691569"/>
                <a:gd name="connsiteY1" fmla="*/ 397933 h 1485901"/>
                <a:gd name="connsiteX2" fmla="*/ 243769 w 1691569"/>
                <a:gd name="connsiteY2" fmla="*/ 381000 h 1485901"/>
                <a:gd name="connsiteX3" fmla="*/ 398286 w 1691569"/>
                <a:gd name="connsiteY3" fmla="*/ 550333 h 1485901"/>
                <a:gd name="connsiteX4" fmla="*/ 319969 w 1691569"/>
                <a:gd name="connsiteY4" fmla="*/ 838200 h 1485901"/>
                <a:gd name="connsiteX5" fmla="*/ 15169 w 1691569"/>
                <a:gd name="connsiteY5" fmla="*/ 914400 h 1485901"/>
                <a:gd name="connsiteX6" fmla="*/ 410985 w 1691569"/>
                <a:gd name="connsiteY6" fmla="*/ 1109133 h 1485901"/>
                <a:gd name="connsiteX7" fmla="*/ 322085 w 1691569"/>
                <a:gd name="connsiteY7" fmla="*/ 1464734 h 1485901"/>
                <a:gd name="connsiteX8" fmla="*/ 626885 w 1691569"/>
                <a:gd name="connsiteY8" fmla="*/ 1236133 h 1485901"/>
                <a:gd name="connsiteX9" fmla="*/ 931685 w 1691569"/>
                <a:gd name="connsiteY9" fmla="*/ 1236134 h 1485901"/>
                <a:gd name="connsiteX10" fmla="*/ 1236485 w 1691569"/>
                <a:gd name="connsiteY10" fmla="*/ 1388534 h 1485901"/>
                <a:gd name="connsiteX11" fmla="*/ 1236485 w 1691569"/>
                <a:gd name="connsiteY11" fmla="*/ 1159934 h 1485901"/>
                <a:gd name="connsiteX12" fmla="*/ 1539169 w 1691569"/>
                <a:gd name="connsiteY12" fmla="*/ 1143000 h 1485901"/>
                <a:gd name="connsiteX13" fmla="*/ 1477785 w 1691569"/>
                <a:gd name="connsiteY13" fmla="*/ 880534 h 1485901"/>
                <a:gd name="connsiteX14" fmla="*/ 1691569 w 1691569"/>
                <a:gd name="connsiteY14" fmla="*/ 762000 h 1485901"/>
                <a:gd name="connsiteX15" fmla="*/ 1477785 w 1691569"/>
                <a:gd name="connsiteY15" fmla="*/ 575733 h 1485901"/>
                <a:gd name="connsiteX16" fmla="*/ 1539169 w 1691569"/>
                <a:gd name="connsiteY16" fmla="*/ 228600 h 1485901"/>
                <a:gd name="connsiteX17" fmla="*/ 1249185 w 1691569"/>
                <a:gd name="connsiteY17" fmla="*/ 347133 h 1485901"/>
                <a:gd name="connsiteX18" fmla="*/ 1236485 w 1691569"/>
                <a:gd name="connsiteY18" fmla="*/ 93133 h 1485901"/>
                <a:gd name="connsiteX19" fmla="*/ 1084085 w 1691569"/>
                <a:gd name="connsiteY19" fmla="*/ 245533 h 1485901"/>
                <a:gd name="connsiteX20" fmla="*/ 868185 w 1691569"/>
                <a:gd name="connsiteY20" fmla="*/ 270933 h 1485901"/>
                <a:gd name="connsiteX21" fmla="*/ 833714 w 1691569"/>
                <a:gd name="connsiteY21" fmla="*/ 267304 h 1485901"/>
                <a:gd name="connsiteX22" fmla="*/ 700969 w 1691569"/>
                <a:gd name="connsiteY22" fmla="*/ 0 h 1485901"/>
                <a:gd name="connsiteX0" fmla="*/ 688269 w 1678869"/>
                <a:gd name="connsiteY0" fmla="*/ 0 h 1485901"/>
                <a:gd name="connsiteX1" fmla="*/ 537985 w 1678869"/>
                <a:gd name="connsiteY1" fmla="*/ 397933 h 1485901"/>
                <a:gd name="connsiteX2" fmla="*/ 231069 w 1678869"/>
                <a:gd name="connsiteY2" fmla="*/ 381000 h 1485901"/>
                <a:gd name="connsiteX3" fmla="*/ 385586 w 1678869"/>
                <a:gd name="connsiteY3" fmla="*/ 550333 h 1485901"/>
                <a:gd name="connsiteX4" fmla="*/ 383469 w 1678869"/>
                <a:gd name="connsiteY4" fmla="*/ 838200 h 1485901"/>
                <a:gd name="connsiteX5" fmla="*/ 2469 w 1678869"/>
                <a:gd name="connsiteY5" fmla="*/ 914400 h 1485901"/>
                <a:gd name="connsiteX6" fmla="*/ 398285 w 1678869"/>
                <a:gd name="connsiteY6" fmla="*/ 1109133 h 1485901"/>
                <a:gd name="connsiteX7" fmla="*/ 309385 w 1678869"/>
                <a:gd name="connsiteY7" fmla="*/ 1464734 h 1485901"/>
                <a:gd name="connsiteX8" fmla="*/ 614185 w 1678869"/>
                <a:gd name="connsiteY8" fmla="*/ 1236133 h 1485901"/>
                <a:gd name="connsiteX9" fmla="*/ 918985 w 1678869"/>
                <a:gd name="connsiteY9" fmla="*/ 1236134 h 1485901"/>
                <a:gd name="connsiteX10" fmla="*/ 1223785 w 1678869"/>
                <a:gd name="connsiteY10" fmla="*/ 1388534 h 1485901"/>
                <a:gd name="connsiteX11" fmla="*/ 1223785 w 1678869"/>
                <a:gd name="connsiteY11" fmla="*/ 1159934 h 1485901"/>
                <a:gd name="connsiteX12" fmla="*/ 1526469 w 1678869"/>
                <a:gd name="connsiteY12" fmla="*/ 1143000 h 1485901"/>
                <a:gd name="connsiteX13" fmla="*/ 1465085 w 1678869"/>
                <a:gd name="connsiteY13" fmla="*/ 880534 h 1485901"/>
                <a:gd name="connsiteX14" fmla="*/ 1678869 w 1678869"/>
                <a:gd name="connsiteY14" fmla="*/ 762000 h 1485901"/>
                <a:gd name="connsiteX15" fmla="*/ 1465085 w 1678869"/>
                <a:gd name="connsiteY15" fmla="*/ 575733 h 1485901"/>
                <a:gd name="connsiteX16" fmla="*/ 1526469 w 1678869"/>
                <a:gd name="connsiteY16" fmla="*/ 228600 h 1485901"/>
                <a:gd name="connsiteX17" fmla="*/ 1236485 w 1678869"/>
                <a:gd name="connsiteY17" fmla="*/ 347133 h 1485901"/>
                <a:gd name="connsiteX18" fmla="*/ 1223785 w 1678869"/>
                <a:gd name="connsiteY18" fmla="*/ 93133 h 1485901"/>
                <a:gd name="connsiteX19" fmla="*/ 1071385 w 1678869"/>
                <a:gd name="connsiteY19" fmla="*/ 245533 h 1485901"/>
                <a:gd name="connsiteX20" fmla="*/ 855485 w 1678869"/>
                <a:gd name="connsiteY20" fmla="*/ 270933 h 1485901"/>
                <a:gd name="connsiteX21" fmla="*/ 821014 w 1678869"/>
                <a:gd name="connsiteY21" fmla="*/ 267304 h 1485901"/>
                <a:gd name="connsiteX22" fmla="*/ 688269 w 1678869"/>
                <a:gd name="connsiteY22" fmla="*/ 0 h 1485901"/>
                <a:gd name="connsiteX0" fmla="*/ 688269 w 1678869"/>
                <a:gd name="connsiteY0" fmla="*/ 0 h 1485901"/>
                <a:gd name="connsiteX1" fmla="*/ 537985 w 1678869"/>
                <a:gd name="connsiteY1" fmla="*/ 397933 h 1485901"/>
                <a:gd name="connsiteX2" fmla="*/ 231069 w 1678869"/>
                <a:gd name="connsiteY2" fmla="*/ 381000 h 1485901"/>
                <a:gd name="connsiteX3" fmla="*/ 385586 w 1678869"/>
                <a:gd name="connsiteY3" fmla="*/ 550333 h 1485901"/>
                <a:gd name="connsiteX4" fmla="*/ 383469 w 1678869"/>
                <a:gd name="connsiteY4" fmla="*/ 838200 h 1485901"/>
                <a:gd name="connsiteX5" fmla="*/ 2469 w 1678869"/>
                <a:gd name="connsiteY5" fmla="*/ 914400 h 1485901"/>
                <a:gd name="connsiteX6" fmla="*/ 398285 w 1678869"/>
                <a:gd name="connsiteY6" fmla="*/ 1109133 h 1485901"/>
                <a:gd name="connsiteX7" fmla="*/ 309385 w 1678869"/>
                <a:gd name="connsiteY7" fmla="*/ 1464734 h 1485901"/>
                <a:gd name="connsiteX8" fmla="*/ 614185 w 1678869"/>
                <a:gd name="connsiteY8" fmla="*/ 1236133 h 1485901"/>
                <a:gd name="connsiteX9" fmla="*/ 918985 w 1678869"/>
                <a:gd name="connsiteY9" fmla="*/ 1236134 h 1485901"/>
                <a:gd name="connsiteX10" fmla="*/ 1223785 w 1678869"/>
                <a:gd name="connsiteY10" fmla="*/ 1388534 h 1485901"/>
                <a:gd name="connsiteX11" fmla="*/ 1223785 w 1678869"/>
                <a:gd name="connsiteY11" fmla="*/ 1159934 h 1485901"/>
                <a:gd name="connsiteX12" fmla="*/ 1526469 w 1678869"/>
                <a:gd name="connsiteY12" fmla="*/ 1143000 h 1485901"/>
                <a:gd name="connsiteX13" fmla="*/ 1465085 w 1678869"/>
                <a:gd name="connsiteY13" fmla="*/ 880534 h 1485901"/>
                <a:gd name="connsiteX14" fmla="*/ 1678869 w 1678869"/>
                <a:gd name="connsiteY14" fmla="*/ 762000 h 1485901"/>
                <a:gd name="connsiteX15" fmla="*/ 1465085 w 1678869"/>
                <a:gd name="connsiteY15" fmla="*/ 575733 h 1485901"/>
                <a:gd name="connsiteX16" fmla="*/ 1526469 w 1678869"/>
                <a:gd name="connsiteY16" fmla="*/ 228600 h 1485901"/>
                <a:gd name="connsiteX17" fmla="*/ 1236485 w 1678869"/>
                <a:gd name="connsiteY17" fmla="*/ 347133 h 1485901"/>
                <a:gd name="connsiteX18" fmla="*/ 1223785 w 1678869"/>
                <a:gd name="connsiteY18" fmla="*/ 93133 h 1485901"/>
                <a:gd name="connsiteX19" fmla="*/ 1071385 w 1678869"/>
                <a:gd name="connsiteY19" fmla="*/ 245533 h 1485901"/>
                <a:gd name="connsiteX20" fmla="*/ 855485 w 1678869"/>
                <a:gd name="connsiteY20" fmla="*/ 270933 h 1485901"/>
                <a:gd name="connsiteX21" fmla="*/ 821014 w 1678869"/>
                <a:gd name="connsiteY21" fmla="*/ 267304 h 1485901"/>
                <a:gd name="connsiteX22" fmla="*/ 688269 w 1678869"/>
                <a:gd name="connsiteY22" fmla="*/ 0 h 1485901"/>
                <a:gd name="connsiteX0" fmla="*/ 688269 w 1678869"/>
                <a:gd name="connsiteY0" fmla="*/ 0 h 1485901"/>
                <a:gd name="connsiteX1" fmla="*/ 537985 w 1678869"/>
                <a:gd name="connsiteY1" fmla="*/ 397933 h 1485901"/>
                <a:gd name="connsiteX2" fmla="*/ 231069 w 1678869"/>
                <a:gd name="connsiteY2" fmla="*/ 381000 h 1485901"/>
                <a:gd name="connsiteX3" fmla="*/ 385586 w 1678869"/>
                <a:gd name="connsiteY3" fmla="*/ 550333 h 1485901"/>
                <a:gd name="connsiteX4" fmla="*/ 383469 w 1678869"/>
                <a:gd name="connsiteY4" fmla="*/ 838200 h 1485901"/>
                <a:gd name="connsiteX5" fmla="*/ 2469 w 1678869"/>
                <a:gd name="connsiteY5" fmla="*/ 914400 h 1485901"/>
                <a:gd name="connsiteX6" fmla="*/ 398285 w 1678869"/>
                <a:gd name="connsiteY6" fmla="*/ 1109133 h 1485901"/>
                <a:gd name="connsiteX7" fmla="*/ 309385 w 1678869"/>
                <a:gd name="connsiteY7" fmla="*/ 1464734 h 1485901"/>
                <a:gd name="connsiteX8" fmla="*/ 614185 w 1678869"/>
                <a:gd name="connsiteY8" fmla="*/ 1236133 h 1485901"/>
                <a:gd name="connsiteX9" fmla="*/ 918985 w 1678869"/>
                <a:gd name="connsiteY9" fmla="*/ 1236134 h 1485901"/>
                <a:gd name="connsiteX10" fmla="*/ 1223785 w 1678869"/>
                <a:gd name="connsiteY10" fmla="*/ 1388534 h 1485901"/>
                <a:gd name="connsiteX11" fmla="*/ 1223785 w 1678869"/>
                <a:gd name="connsiteY11" fmla="*/ 1159934 h 1485901"/>
                <a:gd name="connsiteX12" fmla="*/ 1526469 w 1678869"/>
                <a:gd name="connsiteY12" fmla="*/ 1143000 h 1485901"/>
                <a:gd name="connsiteX13" fmla="*/ 1465085 w 1678869"/>
                <a:gd name="connsiteY13" fmla="*/ 880534 h 1485901"/>
                <a:gd name="connsiteX14" fmla="*/ 1678869 w 1678869"/>
                <a:gd name="connsiteY14" fmla="*/ 762000 h 1485901"/>
                <a:gd name="connsiteX15" fmla="*/ 1465085 w 1678869"/>
                <a:gd name="connsiteY15" fmla="*/ 575733 h 1485901"/>
                <a:gd name="connsiteX16" fmla="*/ 1526469 w 1678869"/>
                <a:gd name="connsiteY16" fmla="*/ 228600 h 1485901"/>
                <a:gd name="connsiteX17" fmla="*/ 1236485 w 1678869"/>
                <a:gd name="connsiteY17" fmla="*/ 347133 h 1485901"/>
                <a:gd name="connsiteX18" fmla="*/ 1223785 w 1678869"/>
                <a:gd name="connsiteY18" fmla="*/ 93133 h 1485901"/>
                <a:gd name="connsiteX19" fmla="*/ 1071385 w 1678869"/>
                <a:gd name="connsiteY19" fmla="*/ 245533 h 1485901"/>
                <a:gd name="connsiteX20" fmla="*/ 855485 w 1678869"/>
                <a:gd name="connsiteY20" fmla="*/ 270933 h 1485901"/>
                <a:gd name="connsiteX21" fmla="*/ 821014 w 1678869"/>
                <a:gd name="connsiteY21" fmla="*/ 267304 h 1485901"/>
                <a:gd name="connsiteX22" fmla="*/ 688269 w 1678869"/>
                <a:gd name="connsiteY22" fmla="*/ 0 h 1485901"/>
                <a:gd name="connsiteX0" fmla="*/ 688269 w 1678869"/>
                <a:gd name="connsiteY0" fmla="*/ 0 h 1485901"/>
                <a:gd name="connsiteX1" fmla="*/ 537985 w 1678869"/>
                <a:gd name="connsiteY1" fmla="*/ 397933 h 1485901"/>
                <a:gd name="connsiteX2" fmla="*/ 231069 w 1678869"/>
                <a:gd name="connsiteY2" fmla="*/ 381000 h 1485901"/>
                <a:gd name="connsiteX3" fmla="*/ 385586 w 1678869"/>
                <a:gd name="connsiteY3" fmla="*/ 550333 h 1485901"/>
                <a:gd name="connsiteX4" fmla="*/ 383469 w 1678869"/>
                <a:gd name="connsiteY4" fmla="*/ 838200 h 1485901"/>
                <a:gd name="connsiteX5" fmla="*/ 2469 w 1678869"/>
                <a:gd name="connsiteY5" fmla="*/ 914400 h 1485901"/>
                <a:gd name="connsiteX6" fmla="*/ 398285 w 1678869"/>
                <a:gd name="connsiteY6" fmla="*/ 1109133 h 1485901"/>
                <a:gd name="connsiteX7" fmla="*/ 309385 w 1678869"/>
                <a:gd name="connsiteY7" fmla="*/ 1464734 h 1485901"/>
                <a:gd name="connsiteX8" fmla="*/ 614185 w 1678869"/>
                <a:gd name="connsiteY8" fmla="*/ 1236133 h 1485901"/>
                <a:gd name="connsiteX9" fmla="*/ 918985 w 1678869"/>
                <a:gd name="connsiteY9" fmla="*/ 1236134 h 1485901"/>
                <a:gd name="connsiteX10" fmla="*/ 1069269 w 1678869"/>
                <a:gd name="connsiteY10" fmla="*/ 1447800 h 1485901"/>
                <a:gd name="connsiteX11" fmla="*/ 1223785 w 1678869"/>
                <a:gd name="connsiteY11" fmla="*/ 1159934 h 1485901"/>
                <a:gd name="connsiteX12" fmla="*/ 1526469 w 1678869"/>
                <a:gd name="connsiteY12" fmla="*/ 1143000 h 1485901"/>
                <a:gd name="connsiteX13" fmla="*/ 1465085 w 1678869"/>
                <a:gd name="connsiteY13" fmla="*/ 880534 h 1485901"/>
                <a:gd name="connsiteX14" fmla="*/ 1678869 w 1678869"/>
                <a:gd name="connsiteY14" fmla="*/ 762000 h 1485901"/>
                <a:gd name="connsiteX15" fmla="*/ 1465085 w 1678869"/>
                <a:gd name="connsiteY15" fmla="*/ 575733 h 1485901"/>
                <a:gd name="connsiteX16" fmla="*/ 1526469 w 1678869"/>
                <a:gd name="connsiteY16" fmla="*/ 228600 h 1485901"/>
                <a:gd name="connsiteX17" fmla="*/ 1236485 w 1678869"/>
                <a:gd name="connsiteY17" fmla="*/ 347133 h 1485901"/>
                <a:gd name="connsiteX18" fmla="*/ 1223785 w 1678869"/>
                <a:gd name="connsiteY18" fmla="*/ 93133 h 1485901"/>
                <a:gd name="connsiteX19" fmla="*/ 1071385 w 1678869"/>
                <a:gd name="connsiteY19" fmla="*/ 245533 h 1485901"/>
                <a:gd name="connsiteX20" fmla="*/ 855485 w 1678869"/>
                <a:gd name="connsiteY20" fmla="*/ 270933 h 1485901"/>
                <a:gd name="connsiteX21" fmla="*/ 821014 w 1678869"/>
                <a:gd name="connsiteY21" fmla="*/ 267304 h 1485901"/>
                <a:gd name="connsiteX22" fmla="*/ 688269 w 1678869"/>
                <a:gd name="connsiteY22" fmla="*/ 0 h 1485901"/>
                <a:gd name="connsiteX0" fmla="*/ 688269 w 1678869"/>
                <a:gd name="connsiteY0" fmla="*/ 0 h 1485901"/>
                <a:gd name="connsiteX1" fmla="*/ 537985 w 1678869"/>
                <a:gd name="connsiteY1" fmla="*/ 397933 h 1485901"/>
                <a:gd name="connsiteX2" fmla="*/ 231069 w 1678869"/>
                <a:gd name="connsiteY2" fmla="*/ 381000 h 1485901"/>
                <a:gd name="connsiteX3" fmla="*/ 385586 w 1678869"/>
                <a:gd name="connsiteY3" fmla="*/ 550333 h 1485901"/>
                <a:gd name="connsiteX4" fmla="*/ 383469 w 1678869"/>
                <a:gd name="connsiteY4" fmla="*/ 838200 h 1485901"/>
                <a:gd name="connsiteX5" fmla="*/ 2469 w 1678869"/>
                <a:gd name="connsiteY5" fmla="*/ 914400 h 1485901"/>
                <a:gd name="connsiteX6" fmla="*/ 398285 w 1678869"/>
                <a:gd name="connsiteY6" fmla="*/ 1109133 h 1485901"/>
                <a:gd name="connsiteX7" fmla="*/ 309385 w 1678869"/>
                <a:gd name="connsiteY7" fmla="*/ 1464734 h 1485901"/>
                <a:gd name="connsiteX8" fmla="*/ 614185 w 1678869"/>
                <a:gd name="connsiteY8" fmla="*/ 1236133 h 1485901"/>
                <a:gd name="connsiteX9" fmla="*/ 918985 w 1678869"/>
                <a:gd name="connsiteY9" fmla="*/ 1236134 h 1485901"/>
                <a:gd name="connsiteX10" fmla="*/ 1145469 w 1678869"/>
                <a:gd name="connsiteY10" fmla="*/ 1447800 h 1485901"/>
                <a:gd name="connsiteX11" fmla="*/ 1223785 w 1678869"/>
                <a:gd name="connsiteY11" fmla="*/ 1159934 h 1485901"/>
                <a:gd name="connsiteX12" fmla="*/ 1526469 w 1678869"/>
                <a:gd name="connsiteY12" fmla="*/ 1143000 h 1485901"/>
                <a:gd name="connsiteX13" fmla="*/ 1465085 w 1678869"/>
                <a:gd name="connsiteY13" fmla="*/ 880534 h 1485901"/>
                <a:gd name="connsiteX14" fmla="*/ 1678869 w 1678869"/>
                <a:gd name="connsiteY14" fmla="*/ 762000 h 1485901"/>
                <a:gd name="connsiteX15" fmla="*/ 1465085 w 1678869"/>
                <a:gd name="connsiteY15" fmla="*/ 575733 h 1485901"/>
                <a:gd name="connsiteX16" fmla="*/ 1526469 w 1678869"/>
                <a:gd name="connsiteY16" fmla="*/ 228600 h 1485901"/>
                <a:gd name="connsiteX17" fmla="*/ 1236485 w 1678869"/>
                <a:gd name="connsiteY17" fmla="*/ 347133 h 1485901"/>
                <a:gd name="connsiteX18" fmla="*/ 1223785 w 1678869"/>
                <a:gd name="connsiteY18" fmla="*/ 93133 h 1485901"/>
                <a:gd name="connsiteX19" fmla="*/ 1071385 w 1678869"/>
                <a:gd name="connsiteY19" fmla="*/ 245533 h 1485901"/>
                <a:gd name="connsiteX20" fmla="*/ 855485 w 1678869"/>
                <a:gd name="connsiteY20" fmla="*/ 270933 h 1485901"/>
                <a:gd name="connsiteX21" fmla="*/ 821014 w 1678869"/>
                <a:gd name="connsiteY21" fmla="*/ 267304 h 1485901"/>
                <a:gd name="connsiteX22" fmla="*/ 688269 w 1678869"/>
                <a:gd name="connsiteY22" fmla="*/ 0 h 1485901"/>
                <a:gd name="connsiteX0" fmla="*/ 688269 w 1678869"/>
                <a:gd name="connsiteY0" fmla="*/ 0 h 1485901"/>
                <a:gd name="connsiteX1" fmla="*/ 537985 w 1678869"/>
                <a:gd name="connsiteY1" fmla="*/ 397933 h 1485901"/>
                <a:gd name="connsiteX2" fmla="*/ 231069 w 1678869"/>
                <a:gd name="connsiteY2" fmla="*/ 381000 h 1485901"/>
                <a:gd name="connsiteX3" fmla="*/ 385586 w 1678869"/>
                <a:gd name="connsiteY3" fmla="*/ 550333 h 1485901"/>
                <a:gd name="connsiteX4" fmla="*/ 383469 w 1678869"/>
                <a:gd name="connsiteY4" fmla="*/ 838200 h 1485901"/>
                <a:gd name="connsiteX5" fmla="*/ 2469 w 1678869"/>
                <a:gd name="connsiteY5" fmla="*/ 914400 h 1485901"/>
                <a:gd name="connsiteX6" fmla="*/ 398285 w 1678869"/>
                <a:gd name="connsiteY6" fmla="*/ 1109133 h 1485901"/>
                <a:gd name="connsiteX7" fmla="*/ 309385 w 1678869"/>
                <a:gd name="connsiteY7" fmla="*/ 1464734 h 1485901"/>
                <a:gd name="connsiteX8" fmla="*/ 614185 w 1678869"/>
                <a:gd name="connsiteY8" fmla="*/ 1236133 h 1485901"/>
                <a:gd name="connsiteX9" fmla="*/ 918985 w 1678869"/>
                <a:gd name="connsiteY9" fmla="*/ 1236134 h 1485901"/>
                <a:gd name="connsiteX10" fmla="*/ 1145469 w 1678869"/>
                <a:gd name="connsiteY10" fmla="*/ 1447800 h 1485901"/>
                <a:gd name="connsiteX11" fmla="*/ 1223785 w 1678869"/>
                <a:gd name="connsiteY11" fmla="*/ 1159934 h 1485901"/>
                <a:gd name="connsiteX12" fmla="*/ 1526469 w 1678869"/>
                <a:gd name="connsiteY12" fmla="*/ 1143000 h 1485901"/>
                <a:gd name="connsiteX13" fmla="*/ 1465085 w 1678869"/>
                <a:gd name="connsiteY13" fmla="*/ 880534 h 1485901"/>
                <a:gd name="connsiteX14" fmla="*/ 1678869 w 1678869"/>
                <a:gd name="connsiteY14" fmla="*/ 762000 h 1485901"/>
                <a:gd name="connsiteX15" fmla="*/ 1465085 w 1678869"/>
                <a:gd name="connsiteY15" fmla="*/ 575733 h 1485901"/>
                <a:gd name="connsiteX16" fmla="*/ 1526469 w 1678869"/>
                <a:gd name="connsiteY16" fmla="*/ 228600 h 1485901"/>
                <a:gd name="connsiteX17" fmla="*/ 1236485 w 1678869"/>
                <a:gd name="connsiteY17" fmla="*/ 347133 h 1485901"/>
                <a:gd name="connsiteX18" fmla="*/ 1223785 w 1678869"/>
                <a:gd name="connsiteY18" fmla="*/ 93133 h 1485901"/>
                <a:gd name="connsiteX19" fmla="*/ 1071385 w 1678869"/>
                <a:gd name="connsiteY19" fmla="*/ 245533 h 1485901"/>
                <a:gd name="connsiteX20" fmla="*/ 855485 w 1678869"/>
                <a:gd name="connsiteY20" fmla="*/ 270933 h 1485901"/>
                <a:gd name="connsiteX21" fmla="*/ 821014 w 1678869"/>
                <a:gd name="connsiteY21" fmla="*/ 267304 h 1485901"/>
                <a:gd name="connsiteX22" fmla="*/ 688269 w 1678869"/>
                <a:gd name="connsiteY22" fmla="*/ 0 h 1485901"/>
                <a:gd name="connsiteX0" fmla="*/ 688269 w 1678869"/>
                <a:gd name="connsiteY0" fmla="*/ 0 h 1485901"/>
                <a:gd name="connsiteX1" fmla="*/ 537985 w 1678869"/>
                <a:gd name="connsiteY1" fmla="*/ 397933 h 1485901"/>
                <a:gd name="connsiteX2" fmla="*/ 231069 w 1678869"/>
                <a:gd name="connsiteY2" fmla="*/ 381000 h 1485901"/>
                <a:gd name="connsiteX3" fmla="*/ 385586 w 1678869"/>
                <a:gd name="connsiteY3" fmla="*/ 550333 h 1485901"/>
                <a:gd name="connsiteX4" fmla="*/ 383469 w 1678869"/>
                <a:gd name="connsiteY4" fmla="*/ 838200 h 1485901"/>
                <a:gd name="connsiteX5" fmla="*/ 2469 w 1678869"/>
                <a:gd name="connsiteY5" fmla="*/ 914400 h 1485901"/>
                <a:gd name="connsiteX6" fmla="*/ 398285 w 1678869"/>
                <a:gd name="connsiteY6" fmla="*/ 1109133 h 1485901"/>
                <a:gd name="connsiteX7" fmla="*/ 309385 w 1678869"/>
                <a:gd name="connsiteY7" fmla="*/ 1464734 h 1485901"/>
                <a:gd name="connsiteX8" fmla="*/ 614185 w 1678869"/>
                <a:gd name="connsiteY8" fmla="*/ 1236133 h 1485901"/>
                <a:gd name="connsiteX9" fmla="*/ 918985 w 1678869"/>
                <a:gd name="connsiteY9" fmla="*/ 1236134 h 1485901"/>
                <a:gd name="connsiteX10" fmla="*/ 1145469 w 1678869"/>
                <a:gd name="connsiteY10" fmla="*/ 1447800 h 1485901"/>
                <a:gd name="connsiteX11" fmla="*/ 1223785 w 1678869"/>
                <a:gd name="connsiteY11" fmla="*/ 1159934 h 1485901"/>
                <a:gd name="connsiteX12" fmla="*/ 1526469 w 1678869"/>
                <a:gd name="connsiteY12" fmla="*/ 1143000 h 1485901"/>
                <a:gd name="connsiteX13" fmla="*/ 1465085 w 1678869"/>
                <a:gd name="connsiteY13" fmla="*/ 880534 h 1485901"/>
                <a:gd name="connsiteX14" fmla="*/ 1678869 w 1678869"/>
                <a:gd name="connsiteY14" fmla="*/ 762000 h 1485901"/>
                <a:gd name="connsiteX15" fmla="*/ 1465085 w 1678869"/>
                <a:gd name="connsiteY15" fmla="*/ 575733 h 1485901"/>
                <a:gd name="connsiteX16" fmla="*/ 1526469 w 1678869"/>
                <a:gd name="connsiteY16" fmla="*/ 228600 h 1485901"/>
                <a:gd name="connsiteX17" fmla="*/ 1236485 w 1678869"/>
                <a:gd name="connsiteY17" fmla="*/ 347133 h 1485901"/>
                <a:gd name="connsiteX18" fmla="*/ 1223785 w 1678869"/>
                <a:gd name="connsiteY18" fmla="*/ 93133 h 1485901"/>
                <a:gd name="connsiteX19" fmla="*/ 1071385 w 1678869"/>
                <a:gd name="connsiteY19" fmla="*/ 245533 h 1485901"/>
                <a:gd name="connsiteX20" fmla="*/ 855485 w 1678869"/>
                <a:gd name="connsiteY20" fmla="*/ 270933 h 1485901"/>
                <a:gd name="connsiteX21" fmla="*/ 821014 w 1678869"/>
                <a:gd name="connsiteY21" fmla="*/ 267304 h 1485901"/>
                <a:gd name="connsiteX22" fmla="*/ 688269 w 1678869"/>
                <a:gd name="connsiteY22" fmla="*/ 0 h 1485901"/>
                <a:gd name="connsiteX0" fmla="*/ 688269 w 1678869"/>
                <a:gd name="connsiteY0" fmla="*/ 0 h 1485901"/>
                <a:gd name="connsiteX1" fmla="*/ 537985 w 1678869"/>
                <a:gd name="connsiteY1" fmla="*/ 397933 h 1485901"/>
                <a:gd name="connsiteX2" fmla="*/ 231069 w 1678869"/>
                <a:gd name="connsiteY2" fmla="*/ 381000 h 1485901"/>
                <a:gd name="connsiteX3" fmla="*/ 385586 w 1678869"/>
                <a:gd name="connsiteY3" fmla="*/ 550333 h 1485901"/>
                <a:gd name="connsiteX4" fmla="*/ 383469 w 1678869"/>
                <a:gd name="connsiteY4" fmla="*/ 838200 h 1485901"/>
                <a:gd name="connsiteX5" fmla="*/ 2469 w 1678869"/>
                <a:gd name="connsiteY5" fmla="*/ 914400 h 1485901"/>
                <a:gd name="connsiteX6" fmla="*/ 398285 w 1678869"/>
                <a:gd name="connsiteY6" fmla="*/ 1109133 h 1485901"/>
                <a:gd name="connsiteX7" fmla="*/ 309385 w 1678869"/>
                <a:gd name="connsiteY7" fmla="*/ 1464734 h 1485901"/>
                <a:gd name="connsiteX8" fmla="*/ 614185 w 1678869"/>
                <a:gd name="connsiteY8" fmla="*/ 1236133 h 1485901"/>
                <a:gd name="connsiteX9" fmla="*/ 918985 w 1678869"/>
                <a:gd name="connsiteY9" fmla="*/ 1236134 h 1485901"/>
                <a:gd name="connsiteX10" fmla="*/ 1145469 w 1678869"/>
                <a:gd name="connsiteY10" fmla="*/ 1447800 h 1485901"/>
                <a:gd name="connsiteX11" fmla="*/ 1223785 w 1678869"/>
                <a:gd name="connsiteY11" fmla="*/ 1159934 h 1485901"/>
                <a:gd name="connsiteX12" fmla="*/ 1526469 w 1678869"/>
                <a:gd name="connsiteY12" fmla="*/ 1143000 h 1485901"/>
                <a:gd name="connsiteX13" fmla="*/ 1465085 w 1678869"/>
                <a:gd name="connsiteY13" fmla="*/ 880534 h 1485901"/>
                <a:gd name="connsiteX14" fmla="*/ 1678869 w 1678869"/>
                <a:gd name="connsiteY14" fmla="*/ 762000 h 1485901"/>
                <a:gd name="connsiteX15" fmla="*/ 1465085 w 1678869"/>
                <a:gd name="connsiteY15" fmla="*/ 575733 h 1485901"/>
                <a:gd name="connsiteX16" fmla="*/ 1526469 w 1678869"/>
                <a:gd name="connsiteY16" fmla="*/ 228600 h 1485901"/>
                <a:gd name="connsiteX17" fmla="*/ 1236485 w 1678869"/>
                <a:gd name="connsiteY17" fmla="*/ 347133 h 1485901"/>
                <a:gd name="connsiteX18" fmla="*/ 1223785 w 1678869"/>
                <a:gd name="connsiteY18" fmla="*/ 93133 h 1485901"/>
                <a:gd name="connsiteX19" fmla="*/ 1071385 w 1678869"/>
                <a:gd name="connsiteY19" fmla="*/ 245533 h 1485901"/>
                <a:gd name="connsiteX20" fmla="*/ 855485 w 1678869"/>
                <a:gd name="connsiteY20" fmla="*/ 270933 h 1485901"/>
                <a:gd name="connsiteX21" fmla="*/ 821014 w 1678869"/>
                <a:gd name="connsiteY21" fmla="*/ 267304 h 1485901"/>
                <a:gd name="connsiteX22" fmla="*/ 688269 w 1678869"/>
                <a:gd name="connsiteY22" fmla="*/ 0 h 1485901"/>
                <a:gd name="connsiteX0" fmla="*/ 688269 w 1678869"/>
                <a:gd name="connsiteY0" fmla="*/ 0 h 1485901"/>
                <a:gd name="connsiteX1" fmla="*/ 537985 w 1678869"/>
                <a:gd name="connsiteY1" fmla="*/ 397933 h 1485901"/>
                <a:gd name="connsiteX2" fmla="*/ 231069 w 1678869"/>
                <a:gd name="connsiteY2" fmla="*/ 381000 h 1485901"/>
                <a:gd name="connsiteX3" fmla="*/ 385586 w 1678869"/>
                <a:gd name="connsiteY3" fmla="*/ 550333 h 1485901"/>
                <a:gd name="connsiteX4" fmla="*/ 383469 w 1678869"/>
                <a:gd name="connsiteY4" fmla="*/ 838200 h 1485901"/>
                <a:gd name="connsiteX5" fmla="*/ 2469 w 1678869"/>
                <a:gd name="connsiteY5" fmla="*/ 914400 h 1485901"/>
                <a:gd name="connsiteX6" fmla="*/ 398285 w 1678869"/>
                <a:gd name="connsiteY6" fmla="*/ 1109133 h 1485901"/>
                <a:gd name="connsiteX7" fmla="*/ 309385 w 1678869"/>
                <a:gd name="connsiteY7" fmla="*/ 1464734 h 1485901"/>
                <a:gd name="connsiteX8" fmla="*/ 614185 w 1678869"/>
                <a:gd name="connsiteY8" fmla="*/ 1236133 h 1485901"/>
                <a:gd name="connsiteX9" fmla="*/ 918985 w 1678869"/>
                <a:gd name="connsiteY9" fmla="*/ 1236134 h 1485901"/>
                <a:gd name="connsiteX10" fmla="*/ 1145469 w 1678869"/>
                <a:gd name="connsiteY10" fmla="*/ 1447800 h 1485901"/>
                <a:gd name="connsiteX11" fmla="*/ 1223785 w 1678869"/>
                <a:gd name="connsiteY11" fmla="*/ 1159934 h 1485901"/>
                <a:gd name="connsiteX12" fmla="*/ 1526469 w 1678869"/>
                <a:gd name="connsiteY12" fmla="*/ 1143000 h 1485901"/>
                <a:gd name="connsiteX13" fmla="*/ 1465085 w 1678869"/>
                <a:gd name="connsiteY13" fmla="*/ 880534 h 1485901"/>
                <a:gd name="connsiteX14" fmla="*/ 1678869 w 1678869"/>
                <a:gd name="connsiteY14" fmla="*/ 762000 h 1485901"/>
                <a:gd name="connsiteX15" fmla="*/ 1465085 w 1678869"/>
                <a:gd name="connsiteY15" fmla="*/ 575733 h 1485901"/>
                <a:gd name="connsiteX16" fmla="*/ 1526469 w 1678869"/>
                <a:gd name="connsiteY16" fmla="*/ 228600 h 1485901"/>
                <a:gd name="connsiteX17" fmla="*/ 1236485 w 1678869"/>
                <a:gd name="connsiteY17" fmla="*/ 347133 h 1485901"/>
                <a:gd name="connsiteX18" fmla="*/ 1223785 w 1678869"/>
                <a:gd name="connsiteY18" fmla="*/ 93133 h 1485901"/>
                <a:gd name="connsiteX19" fmla="*/ 1071385 w 1678869"/>
                <a:gd name="connsiteY19" fmla="*/ 245533 h 1485901"/>
                <a:gd name="connsiteX20" fmla="*/ 855485 w 1678869"/>
                <a:gd name="connsiteY20" fmla="*/ 270933 h 1485901"/>
                <a:gd name="connsiteX21" fmla="*/ 821014 w 1678869"/>
                <a:gd name="connsiteY21" fmla="*/ 267304 h 1485901"/>
                <a:gd name="connsiteX22" fmla="*/ 688269 w 1678869"/>
                <a:gd name="connsiteY22" fmla="*/ 0 h 1485901"/>
                <a:gd name="connsiteX0" fmla="*/ 688269 w 1678869"/>
                <a:gd name="connsiteY0" fmla="*/ 0 h 1485901"/>
                <a:gd name="connsiteX1" fmla="*/ 537985 w 1678869"/>
                <a:gd name="connsiteY1" fmla="*/ 397933 h 1485901"/>
                <a:gd name="connsiteX2" fmla="*/ 231069 w 1678869"/>
                <a:gd name="connsiteY2" fmla="*/ 381000 h 1485901"/>
                <a:gd name="connsiteX3" fmla="*/ 385586 w 1678869"/>
                <a:gd name="connsiteY3" fmla="*/ 550333 h 1485901"/>
                <a:gd name="connsiteX4" fmla="*/ 383469 w 1678869"/>
                <a:gd name="connsiteY4" fmla="*/ 838200 h 1485901"/>
                <a:gd name="connsiteX5" fmla="*/ 2469 w 1678869"/>
                <a:gd name="connsiteY5" fmla="*/ 914400 h 1485901"/>
                <a:gd name="connsiteX6" fmla="*/ 398285 w 1678869"/>
                <a:gd name="connsiteY6" fmla="*/ 1109133 h 1485901"/>
                <a:gd name="connsiteX7" fmla="*/ 309385 w 1678869"/>
                <a:gd name="connsiteY7" fmla="*/ 1464734 h 1485901"/>
                <a:gd name="connsiteX8" fmla="*/ 614185 w 1678869"/>
                <a:gd name="connsiteY8" fmla="*/ 1236133 h 1485901"/>
                <a:gd name="connsiteX9" fmla="*/ 918985 w 1678869"/>
                <a:gd name="connsiteY9" fmla="*/ 1236134 h 1485901"/>
                <a:gd name="connsiteX10" fmla="*/ 1145469 w 1678869"/>
                <a:gd name="connsiteY10" fmla="*/ 1447800 h 1485901"/>
                <a:gd name="connsiteX11" fmla="*/ 1223785 w 1678869"/>
                <a:gd name="connsiteY11" fmla="*/ 1159934 h 1485901"/>
                <a:gd name="connsiteX12" fmla="*/ 1526469 w 1678869"/>
                <a:gd name="connsiteY12" fmla="*/ 1143000 h 1485901"/>
                <a:gd name="connsiteX13" fmla="*/ 1465085 w 1678869"/>
                <a:gd name="connsiteY13" fmla="*/ 880534 h 1485901"/>
                <a:gd name="connsiteX14" fmla="*/ 1678869 w 1678869"/>
                <a:gd name="connsiteY14" fmla="*/ 762000 h 1485901"/>
                <a:gd name="connsiteX15" fmla="*/ 1465085 w 1678869"/>
                <a:gd name="connsiteY15" fmla="*/ 575733 h 1485901"/>
                <a:gd name="connsiteX16" fmla="*/ 1526469 w 1678869"/>
                <a:gd name="connsiteY16" fmla="*/ 228600 h 1485901"/>
                <a:gd name="connsiteX17" fmla="*/ 1236485 w 1678869"/>
                <a:gd name="connsiteY17" fmla="*/ 347133 h 1485901"/>
                <a:gd name="connsiteX18" fmla="*/ 1223785 w 1678869"/>
                <a:gd name="connsiteY18" fmla="*/ 93133 h 1485901"/>
                <a:gd name="connsiteX19" fmla="*/ 1071385 w 1678869"/>
                <a:gd name="connsiteY19" fmla="*/ 245533 h 1485901"/>
                <a:gd name="connsiteX20" fmla="*/ 855485 w 1678869"/>
                <a:gd name="connsiteY20" fmla="*/ 270933 h 1485901"/>
                <a:gd name="connsiteX21" fmla="*/ 821014 w 1678869"/>
                <a:gd name="connsiteY21" fmla="*/ 267304 h 1485901"/>
                <a:gd name="connsiteX22" fmla="*/ 688269 w 1678869"/>
                <a:gd name="connsiteY22" fmla="*/ 0 h 1485901"/>
                <a:gd name="connsiteX0" fmla="*/ 688269 w 1678869"/>
                <a:gd name="connsiteY0" fmla="*/ 0 h 1485901"/>
                <a:gd name="connsiteX1" fmla="*/ 537985 w 1678869"/>
                <a:gd name="connsiteY1" fmla="*/ 397933 h 1485901"/>
                <a:gd name="connsiteX2" fmla="*/ 231069 w 1678869"/>
                <a:gd name="connsiteY2" fmla="*/ 381000 h 1485901"/>
                <a:gd name="connsiteX3" fmla="*/ 385586 w 1678869"/>
                <a:gd name="connsiteY3" fmla="*/ 550333 h 1485901"/>
                <a:gd name="connsiteX4" fmla="*/ 383469 w 1678869"/>
                <a:gd name="connsiteY4" fmla="*/ 838200 h 1485901"/>
                <a:gd name="connsiteX5" fmla="*/ 2469 w 1678869"/>
                <a:gd name="connsiteY5" fmla="*/ 914400 h 1485901"/>
                <a:gd name="connsiteX6" fmla="*/ 398285 w 1678869"/>
                <a:gd name="connsiteY6" fmla="*/ 1109133 h 1485901"/>
                <a:gd name="connsiteX7" fmla="*/ 309385 w 1678869"/>
                <a:gd name="connsiteY7" fmla="*/ 1464734 h 1485901"/>
                <a:gd name="connsiteX8" fmla="*/ 614185 w 1678869"/>
                <a:gd name="connsiteY8" fmla="*/ 1236133 h 1485901"/>
                <a:gd name="connsiteX9" fmla="*/ 918985 w 1678869"/>
                <a:gd name="connsiteY9" fmla="*/ 1236134 h 1485901"/>
                <a:gd name="connsiteX10" fmla="*/ 1145469 w 1678869"/>
                <a:gd name="connsiteY10" fmla="*/ 1447800 h 1485901"/>
                <a:gd name="connsiteX11" fmla="*/ 1223785 w 1678869"/>
                <a:gd name="connsiteY11" fmla="*/ 1159934 h 1485901"/>
                <a:gd name="connsiteX12" fmla="*/ 1526469 w 1678869"/>
                <a:gd name="connsiteY12" fmla="*/ 1143000 h 1485901"/>
                <a:gd name="connsiteX13" fmla="*/ 1465085 w 1678869"/>
                <a:gd name="connsiteY13" fmla="*/ 880534 h 1485901"/>
                <a:gd name="connsiteX14" fmla="*/ 1678869 w 1678869"/>
                <a:gd name="connsiteY14" fmla="*/ 762000 h 1485901"/>
                <a:gd name="connsiteX15" fmla="*/ 1465085 w 1678869"/>
                <a:gd name="connsiteY15" fmla="*/ 575733 h 1485901"/>
                <a:gd name="connsiteX16" fmla="*/ 1526469 w 1678869"/>
                <a:gd name="connsiteY16" fmla="*/ 228600 h 1485901"/>
                <a:gd name="connsiteX17" fmla="*/ 1236485 w 1678869"/>
                <a:gd name="connsiteY17" fmla="*/ 347133 h 1485901"/>
                <a:gd name="connsiteX18" fmla="*/ 1223785 w 1678869"/>
                <a:gd name="connsiteY18" fmla="*/ 93133 h 1485901"/>
                <a:gd name="connsiteX19" fmla="*/ 1071385 w 1678869"/>
                <a:gd name="connsiteY19" fmla="*/ 245533 h 1485901"/>
                <a:gd name="connsiteX20" fmla="*/ 855485 w 1678869"/>
                <a:gd name="connsiteY20" fmla="*/ 270933 h 1485901"/>
                <a:gd name="connsiteX21" fmla="*/ 821014 w 1678869"/>
                <a:gd name="connsiteY21" fmla="*/ 267304 h 1485901"/>
                <a:gd name="connsiteX22" fmla="*/ 688269 w 1678869"/>
                <a:gd name="connsiteY22" fmla="*/ 0 h 1485901"/>
                <a:gd name="connsiteX0" fmla="*/ 688269 w 1678869"/>
                <a:gd name="connsiteY0" fmla="*/ 0 h 1485901"/>
                <a:gd name="connsiteX1" fmla="*/ 537985 w 1678869"/>
                <a:gd name="connsiteY1" fmla="*/ 397933 h 1485901"/>
                <a:gd name="connsiteX2" fmla="*/ 231069 w 1678869"/>
                <a:gd name="connsiteY2" fmla="*/ 381000 h 1485901"/>
                <a:gd name="connsiteX3" fmla="*/ 385586 w 1678869"/>
                <a:gd name="connsiteY3" fmla="*/ 550333 h 1485901"/>
                <a:gd name="connsiteX4" fmla="*/ 383469 w 1678869"/>
                <a:gd name="connsiteY4" fmla="*/ 838200 h 1485901"/>
                <a:gd name="connsiteX5" fmla="*/ 2469 w 1678869"/>
                <a:gd name="connsiteY5" fmla="*/ 914400 h 1485901"/>
                <a:gd name="connsiteX6" fmla="*/ 398285 w 1678869"/>
                <a:gd name="connsiteY6" fmla="*/ 1109133 h 1485901"/>
                <a:gd name="connsiteX7" fmla="*/ 309385 w 1678869"/>
                <a:gd name="connsiteY7" fmla="*/ 1464734 h 1485901"/>
                <a:gd name="connsiteX8" fmla="*/ 614185 w 1678869"/>
                <a:gd name="connsiteY8" fmla="*/ 1236133 h 1485901"/>
                <a:gd name="connsiteX9" fmla="*/ 918985 w 1678869"/>
                <a:gd name="connsiteY9" fmla="*/ 1236134 h 1485901"/>
                <a:gd name="connsiteX10" fmla="*/ 1145469 w 1678869"/>
                <a:gd name="connsiteY10" fmla="*/ 1447800 h 1485901"/>
                <a:gd name="connsiteX11" fmla="*/ 1223785 w 1678869"/>
                <a:gd name="connsiteY11" fmla="*/ 1159934 h 1485901"/>
                <a:gd name="connsiteX12" fmla="*/ 1526469 w 1678869"/>
                <a:gd name="connsiteY12" fmla="*/ 1143000 h 1485901"/>
                <a:gd name="connsiteX13" fmla="*/ 1465085 w 1678869"/>
                <a:gd name="connsiteY13" fmla="*/ 880534 h 1485901"/>
                <a:gd name="connsiteX14" fmla="*/ 1678869 w 1678869"/>
                <a:gd name="connsiteY14" fmla="*/ 762000 h 1485901"/>
                <a:gd name="connsiteX15" fmla="*/ 1465085 w 1678869"/>
                <a:gd name="connsiteY15" fmla="*/ 575733 h 1485901"/>
                <a:gd name="connsiteX16" fmla="*/ 1511229 w 1678869"/>
                <a:gd name="connsiteY16" fmla="*/ 631371 h 1485901"/>
                <a:gd name="connsiteX17" fmla="*/ 1526469 w 1678869"/>
                <a:gd name="connsiteY17" fmla="*/ 228600 h 1485901"/>
                <a:gd name="connsiteX18" fmla="*/ 1236485 w 1678869"/>
                <a:gd name="connsiteY18" fmla="*/ 347133 h 1485901"/>
                <a:gd name="connsiteX19" fmla="*/ 1223785 w 1678869"/>
                <a:gd name="connsiteY19" fmla="*/ 93133 h 1485901"/>
                <a:gd name="connsiteX20" fmla="*/ 1071385 w 1678869"/>
                <a:gd name="connsiteY20" fmla="*/ 245533 h 1485901"/>
                <a:gd name="connsiteX21" fmla="*/ 855485 w 1678869"/>
                <a:gd name="connsiteY21" fmla="*/ 270933 h 1485901"/>
                <a:gd name="connsiteX22" fmla="*/ 821014 w 1678869"/>
                <a:gd name="connsiteY22" fmla="*/ 267304 h 1485901"/>
                <a:gd name="connsiteX23" fmla="*/ 688269 w 1678869"/>
                <a:gd name="connsiteY23" fmla="*/ 0 h 1485901"/>
                <a:gd name="connsiteX0" fmla="*/ 688269 w 1678869"/>
                <a:gd name="connsiteY0" fmla="*/ 0 h 1485901"/>
                <a:gd name="connsiteX1" fmla="*/ 537985 w 1678869"/>
                <a:gd name="connsiteY1" fmla="*/ 397933 h 1485901"/>
                <a:gd name="connsiteX2" fmla="*/ 231069 w 1678869"/>
                <a:gd name="connsiteY2" fmla="*/ 381000 h 1485901"/>
                <a:gd name="connsiteX3" fmla="*/ 385586 w 1678869"/>
                <a:gd name="connsiteY3" fmla="*/ 550333 h 1485901"/>
                <a:gd name="connsiteX4" fmla="*/ 383469 w 1678869"/>
                <a:gd name="connsiteY4" fmla="*/ 838200 h 1485901"/>
                <a:gd name="connsiteX5" fmla="*/ 2469 w 1678869"/>
                <a:gd name="connsiteY5" fmla="*/ 914400 h 1485901"/>
                <a:gd name="connsiteX6" fmla="*/ 398285 w 1678869"/>
                <a:gd name="connsiteY6" fmla="*/ 1109133 h 1485901"/>
                <a:gd name="connsiteX7" fmla="*/ 309385 w 1678869"/>
                <a:gd name="connsiteY7" fmla="*/ 1464734 h 1485901"/>
                <a:gd name="connsiteX8" fmla="*/ 614185 w 1678869"/>
                <a:gd name="connsiteY8" fmla="*/ 1236133 h 1485901"/>
                <a:gd name="connsiteX9" fmla="*/ 918985 w 1678869"/>
                <a:gd name="connsiteY9" fmla="*/ 1236134 h 1485901"/>
                <a:gd name="connsiteX10" fmla="*/ 1145469 w 1678869"/>
                <a:gd name="connsiteY10" fmla="*/ 1447800 h 1485901"/>
                <a:gd name="connsiteX11" fmla="*/ 1223785 w 1678869"/>
                <a:gd name="connsiteY11" fmla="*/ 1159934 h 1485901"/>
                <a:gd name="connsiteX12" fmla="*/ 1526469 w 1678869"/>
                <a:gd name="connsiteY12" fmla="*/ 1143000 h 1485901"/>
                <a:gd name="connsiteX13" fmla="*/ 1465085 w 1678869"/>
                <a:gd name="connsiteY13" fmla="*/ 880534 h 1485901"/>
                <a:gd name="connsiteX14" fmla="*/ 1678869 w 1678869"/>
                <a:gd name="connsiteY14" fmla="*/ 762000 h 1485901"/>
                <a:gd name="connsiteX15" fmla="*/ 1465085 w 1678869"/>
                <a:gd name="connsiteY15" fmla="*/ 575733 h 1485901"/>
                <a:gd name="connsiteX16" fmla="*/ 1374069 w 1678869"/>
                <a:gd name="connsiteY16" fmla="*/ 609600 h 1485901"/>
                <a:gd name="connsiteX17" fmla="*/ 1526469 w 1678869"/>
                <a:gd name="connsiteY17" fmla="*/ 228600 h 1485901"/>
                <a:gd name="connsiteX18" fmla="*/ 1236485 w 1678869"/>
                <a:gd name="connsiteY18" fmla="*/ 347133 h 1485901"/>
                <a:gd name="connsiteX19" fmla="*/ 1223785 w 1678869"/>
                <a:gd name="connsiteY19" fmla="*/ 93133 h 1485901"/>
                <a:gd name="connsiteX20" fmla="*/ 1071385 w 1678869"/>
                <a:gd name="connsiteY20" fmla="*/ 245533 h 1485901"/>
                <a:gd name="connsiteX21" fmla="*/ 855485 w 1678869"/>
                <a:gd name="connsiteY21" fmla="*/ 270933 h 1485901"/>
                <a:gd name="connsiteX22" fmla="*/ 821014 w 1678869"/>
                <a:gd name="connsiteY22" fmla="*/ 267304 h 1485901"/>
                <a:gd name="connsiteX23" fmla="*/ 688269 w 1678869"/>
                <a:gd name="connsiteY23" fmla="*/ 0 h 1485901"/>
                <a:gd name="connsiteX0" fmla="*/ 688269 w 1681338"/>
                <a:gd name="connsiteY0" fmla="*/ 0 h 1485901"/>
                <a:gd name="connsiteX1" fmla="*/ 537985 w 1681338"/>
                <a:gd name="connsiteY1" fmla="*/ 397933 h 1485901"/>
                <a:gd name="connsiteX2" fmla="*/ 231069 w 1681338"/>
                <a:gd name="connsiteY2" fmla="*/ 381000 h 1485901"/>
                <a:gd name="connsiteX3" fmla="*/ 385586 w 1681338"/>
                <a:gd name="connsiteY3" fmla="*/ 550333 h 1485901"/>
                <a:gd name="connsiteX4" fmla="*/ 383469 w 1681338"/>
                <a:gd name="connsiteY4" fmla="*/ 838200 h 1485901"/>
                <a:gd name="connsiteX5" fmla="*/ 2469 w 1681338"/>
                <a:gd name="connsiteY5" fmla="*/ 914400 h 1485901"/>
                <a:gd name="connsiteX6" fmla="*/ 398285 w 1681338"/>
                <a:gd name="connsiteY6" fmla="*/ 1109133 h 1485901"/>
                <a:gd name="connsiteX7" fmla="*/ 309385 w 1681338"/>
                <a:gd name="connsiteY7" fmla="*/ 1464734 h 1485901"/>
                <a:gd name="connsiteX8" fmla="*/ 614185 w 1681338"/>
                <a:gd name="connsiteY8" fmla="*/ 1236133 h 1485901"/>
                <a:gd name="connsiteX9" fmla="*/ 918985 w 1681338"/>
                <a:gd name="connsiteY9" fmla="*/ 1236134 h 1485901"/>
                <a:gd name="connsiteX10" fmla="*/ 1145469 w 1681338"/>
                <a:gd name="connsiteY10" fmla="*/ 1447800 h 1485901"/>
                <a:gd name="connsiteX11" fmla="*/ 1223785 w 1681338"/>
                <a:gd name="connsiteY11" fmla="*/ 1159934 h 1485901"/>
                <a:gd name="connsiteX12" fmla="*/ 1526469 w 1681338"/>
                <a:gd name="connsiteY12" fmla="*/ 1143000 h 1485901"/>
                <a:gd name="connsiteX13" fmla="*/ 1465085 w 1681338"/>
                <a:gd name="connsiteY13" fmla="*/ 880534 h 1485901"/>
                <a:gd name="connsiteX14" fmla="*/ 1678869 w 1681338"/>
                <a:gd name="connsiteY14" fmla="*/ 762000 h 1485901"/>
                <a:gd name="connsiteX15" fmla="*/ 1450269 w 1681338"/>
                <a:gd name="connsiteY15" fmla="*/ 762000 h 1485901"/>
                <a:gd name="connsiteX16" fmla="*/ 1374069 w 1681338"/>
                <a:gd name="connsiteY16" fmla="*/ 609600 h 1485901"/>
                <a:gd name="connsiteX17" fmla="*/ 1526469 w 1681338"/>
                <a:gd name="connsiteY17" fmla="*/ 228600 h 1485901"/>
                <a:gd name="connsiteX18" fmla="*/ 1236485 w 1681338"/>
                <a:gd name="connsiteY18" fmla="*/ 347133 h 1485901"/>
                <a:gd name="connsiteX19" fmla="*/ 1223785 w 1681338"/>
                <a:gd name="connsiteY19" fmla="*/ 93133 h 1485901"/>
                <a:gd name="connsiteX20" fmla="*/ 1071385 w 1681338"/>
                <a:gd name="connsiteY20" fmla="*/ 245533 h 1485901"/>
                <a:gd name="connsiteX21" fmla="*/ 855485 w 1681338"/>
                <a:gd name="connsiteY21" fmla="*/ 270933 h 1485901"/>
                <a:gd name="connsiteX22" fmla="*/ 821014 w 1681338"/>
                <a:gd name="connsiteY22" fmla="*/ 267304 h 1485901"/>
                <a:gd name="connsiteX23" fmla="*/ 688269 w 1681338"/>
                <a:gd name="connsiteY23" fmla="*/ 0 h 1485901"/>
                <a:gd name="connsiteX0" fmla="*/ 688269 w 1681338"/>
                <a:gd name="connsiteY0" fmla="*/ 0 h 1485901"/>
                <a:gd name="connsiteX1" fmla="*/ 537985 w 1681338"/>
                <a:gd name="connsiteY1" fmla="*/ 397933 h 1485901"/>
                <a:gd name="connsiteX2" fmla="*/ 231069 w 1681338"/>
                <a:gd name="connsiteY2" fmla="*/ 381000 h 1485901"/>
                <a:gd name="connsiteX3" fmla="*/ 385586 w 1681338"/>
                <a:gd name="connsiteY3" fmla="*/ 550333 h 1485901"/>
                <a:gd name="connsiteX4" fmla="*/ 383469 w 1681338"/>
                <a:gd name="connsiteY4" fmla="*/ 838200 h 1485901"/>
                <a:gd name="connsiteX5" fmla="*/ 2469 w 1681338"/>
                <a:gd name="connsiteY5" fmla="*/ 914400 h 1485901"/>
                <a:gd name="connsiteX6" fmla="*/ 398285 w 1681338"/>
                <a:gd name="connsiteY6" fmla="*/ 1109133 h 1485901"/>
                <a:gd name="connsiteX7" fmla="*/ 309385 w 1681338"/>
                <a:gd name="connsiteY7" fmla="*/ 1464734 h 1485901"/>
                <a:gd name="connsiteX8" fmla="*/ 614185 w 1681338"/>
                <a:gd name="connsiteY8" fmla="*/ 1236133 h 1485901"/>
                <a:gd name="connsiteX9" fmla="*/ 918985 w 1681338"/>
                <a:gd name="connsiteY9" fmla="*/ 1236134 h 1485901"/>
                <a:gd name="connsiteX10" fmla="*/ 1145469 w 1681338"/>
                <a:gd name="connsiteY10" fmla="*/ 1447800 h 1485901"/>
                <a:gd name="connsiteX11" fmla="*/ 1223785 w 1681338"/>
                <a:gd name="connsiteY11" fmla="*/ 1159934 h 1485901"/>
                <a:gd name="connsiteX12" fmla="*/ 1526469 w 1681338"/>
                <a:gd name="connsiteY12" fmla="*/ 1143000 h 1485901"/>
                <a:gd name="connsiteX13" fmla="*/ 1465085 w 1681338"/>
                <a:gd name="connsiteY13" fmla="*/ 880534 h 1485901"/>
                <a:gd name="connsiteX14" fmla="*/ 1678869 w 1681338"/>
                <a:gd name="connsiteY14" fmla="*/ 762000 h 1485901"/>
                <a:gd name="connsiteX15" fmla="*/ 1450269 w 1681338"/>
                <a:gd name="connsiteY15" fmla="*/ 762000 h 1485901"/>
                <a:gd name="connsiteX16" fmla="*/ 1374068 w 1681338"/>
                <a:gd name="connsiteY16" fmla="*/ 457200 h 1485901"/>
                <a:gd name="connsiteX17" fmla="*/ 1526469 w 1681338"/>
                <a:gd name="connsiteY17" fmla="*/ 228600 h 1485901"/>
                <a:gd name="connsiteX18" fmla="*/ 1236485 w 1681338"/>
                <a:gd name="connsiteY18" fmla="*/ 347133 h 1485901"/>
                <a:gd name="connsiteX19" fmla="*/ 1223785 w 1681338"/>
                <a:gd name="connsiteY19" fmla="*/ 93133 h 1485901"/>
                <a:gd name="connsiteX20" fmla="*/ 1071385 w 1681338"/>
                <a:gd name="connsiteY20" fmla="*/ 245533 h 1485901"/>
                <a:gd name="connsiteX21" fmla="*/ 855485 w 1681338"/>
                <a:gd name="connsiteY21" fmla="*/ 270933 h 1485901"/>
                <a:gd name="connsiteX22" fmla="*/ 821014 w 1681338"/>
                <a:gd name="connsiteY22" fmla="*/ 267304 h 1485901"/>
                <a:gd name="connsiteX23" fmla="*/ 688269 w 1681338"/>
                <a:gd name="connsiteY23" fmla="*/ 0 h 1485901"/>
                <a:gd name="connsiteX0" fmla="*/ 688269 w 1683515"/>
                <a:gd name="connsiteY0" fmla="*/ 0 h 1485901"/>
                <a:gd name="connsiteX1" fmla="*/ 537985 w 1683515"/>
                <a:gd name="connsiteY1" fmla="*/ 397933 h 1485901"/>
                <a:gd name="connsiteX2" fmla="*/ 231069 w 1683515"/>
                <a:gd name="connsiteY2" fmla="*/ 381000 h 1485901"/>
                <a:gd name="connsiteX3" fmla="*/ 385586 w 1683515"/>
                <a:gd name="connsiteY3" fmla="*/ 550333 h 1485901"/>
                <a:gd name="connsiteX4" fmla="*/ 383469 w 1683515"/>
                <a:gd name="connsiteY4" fmla="*/ 838200 h 1485901"/>
                <a:gd name="connsiteX5" fmla="*/ 2469 w 1683515"/>
                <a:gd name="connsiteY5" fmla="*/ 914400 h 1485901"/>
                <a:gd name="connsiteX6" fmla="*/ 398285 w 1683515"/>
                <a:gd name="connsiteY6" fmla="*/ 1109133 h 1485901"/>
                <a:gd name="connsiteX7" fmla="*/ 309385 w 1683515"/>
                <a:gd name="connsiteY7" fmla="*/ 1464734 h 1485901"/>
                <a:gd name="connsiteX8" fmla="*/ 614185 w 1683515"/>
                <a:gd name="connsiteY8" fmla="*/ 1236133 h 1485901"/>
                <a:gd name="connsiteX9" fmla="*/ 918985 w 1683515"/>
                <a:gd name="connsiteY9" fmla="*/ 1236134 h 1485901"/>
                <a:gd name="connsiteX10" fmla="*/ 1145469 w 1683515"/>
                <a:gd name="connsiteY10" fmla="*/ 1447800 h 1485901"/>
                <a:gd name="connsiteX11" fmla="*/ 1223785 w 1683515"/>
                <a:gd name="connsiteY11" fmla="*/ 1159934 h 1485901"/>
                <a:gd name="connsiteX12" fmla="*/ 1526469 w 1683515"/>
                <a:gd name="connsiteY12" fmla="*/ 1143000 h 1485901"/>
                <a:gd name="connsiteX13" fmla="*/ 1465085 w 1683515"/>
                <a:gd name="connsiteY13" fmla="*/ 880534 h 1485901"/>
                <a:gd name="connsiteX14" fmla="*/ 1678869 w 1683515"/>
                <a:gd name="connsiteY14" fmla="*/ 762000 h 1485901"/>
                <a:gd name="connsiteX15" fmla="*/ 1437206 w 1683515"/>
                <a:gd name="connsiteY15" fmla="*/ 644435 h 1485901"/>
                <a:gd name="connsiteX16" fmla="*/ 1374068 w 1683515"/>
                <a:gd name="connsiteY16" fmla="*/ 457200 h 1485901"/>
                <a:gd name="connsiteX17" fmla="*/ 1526469 w 1683515"/>
                <a:gd name="connsiteY17" fmla="*/ 228600 h 1485901"/>
                <a:gd name="connsiteX18" fmla="*/ 1236485 w 1683515"/>
                <a:gd name="connsiteY18" fmla="*/ 347133 h 1485901"/>
                <a:gd name="connsiteX19" fmla="*/ 1223785 w 1683515"/>
                <a:gd name="connsiteY19" fmla="*/ 93133 h 1485901"/>
                <a:gd name="connsiteX20" fmla="*/ 1071385 w 1683515"/>
                <a:gd name="connsiteY20" fmla="*/ 245533 h 1485901"/>
                <a:gd name="connsiteX21" fmla="*/ 855485 w 1683515"/>
                <a:gd name="connsiteY21" fmla="*/ 270933 h 1485901"/>
                <a:gd name="connsiteX22" fmla="*/ 821014 w 1683515"/>
                <a:gd name="connsiteY22" fmla="*/ 267304 h 1485901"/>
                <a:gd name="connsiteX23" fmla="*/ 688269 w 1683515"/>
                <a:gd name="connsiteY23" fmla="*/ 0 h 14859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683515" h="1485901">
                  <a:moveTo>
                    <a:pt x="688269" y="0"/>
                  </a:moveTo>
                  <a:cubicBezTo>
                    <a:pt x="571852" y="8467"/>
                    <a:pt x="616302" y="325966"/>
                    <a:pt x="537985" y="397933"/>
                  </a:cubicBezTo>
                  <a:cubicBezTo>
                    <a:pt x="482166" y="412568"/>
                    <a:pt x="256469" y="355600"/>
                    <a:pt x="231069" y="381000"/>
                  </a:cubicBezTo>
                  <a:cubicBezTo>
                    <a:pt x="205669" y="406400"/>
                    <a:pt x="360186" y="474133"/>
                    <a:pt x="385586" y="550333"/>
                  </a:cubicBezTo>
                  <a:cubicBezTo>
                    <a:pt x="410986" y="626533"/>
                    <a:pt x="447322" y="777522"/>
                    <a:pt x="383469" y="838200"/>
                  </a:cubicBezTo>
                  <a:cubicBezTo>
                    <a:pt x="319616" y="898878"/>
                    <a:pt x="0" y="869245"/>
                    <a:pt x="2469" y="914400"/>
                  </a:cubicBezTo>
                  <a:cubicBezTo>
                    <a:pt x="4938" y="959555"/>
                    <a:pt x="387410" y="994188"/>
                    <a:pt x="398285" y="1109133"/>
                  </a:cubicBezTo>
                  <a:cubicBezTo>
                    <a:pt x="435297" y="1154853"/>
                    <a:pt x="273402" y="1443567"/>
                    <a:pt x="309385" y="1464734"/>
                  </a:cubicBezTo>
                  <a:cubicBezTo>
                    <a:pt x="345368" y="1485901"/>
                    <a:pt x="512585" y="1274233"/>
                    <a:pt x="614185" y="1236133"/>
                  </a:cubicBezTo>
                  <a:cubicBezTo>
                    <a:pt x="715785" y="1198033"/>
                    <a:pt x="830438" y="1200856"/>
                    <a:pt x="918985" y="1236134"/>
                  </a:cubicBezTo>
                  <a:cubicBezTo>
                    <a:pt x="1007532" y="1271412"/>
                    <a:pt x="1094669" y="1460500"/>
                    <a:pt x="1145469" y="1447800"/>
                  </a:cubicBezTo>
                  <a:cubicBezTo>
                    <a:pt x="1196269" y="1435100"/>
                    <a:pt x="1160285" y="1210734"/>
                    <a:pt x="1223785" y="1159934"/>
                  </a:cubicBezTo>
                  <a:cubicBezTo>
                    <a:pt x="1287285" y="1109134"/>
                    <a:pt x="1486252" y="1189567"/>
                    <a:pt x="1526469" y="1143000"/>
                  </a:cubicBezTo>
                  <a:cubicBezTo>
                    <a:pt x="1566686" y="1096433"/>
                    <a:pt x="1439685" y="944034"/>
                    <a:pt x="1465085" y="880534"/>
                  </a:cubicBezTo>
                  <a:cubicBezTo>
                    <a:pt x="1490485" y="817034"/>
                    <a:pt x="1683515" y="801350"/>
                    <a:pt x="1678869" y="762000"/>
                  </a:cubicBezTo>
                  <a:cubicBezTo>
                    <a:pt x="1674223" y="722650"/>
                    <a:pt x="1488006" y="695235"/>
                    <a:pt x="1437206" y="644435"/>
                  </a:cubicBezTo>
                  <a:cubicBezTo>
                    <a:pt x="1386406" y="593635"/>
                    <a:pt x="1359191" y="526506"/>
                    <a:pt x="1374068" y="457200"/>
                  </a:cubicBezTo>
                  <a:cubicBezTo>
                    <a:pt x="1388945" y="387894"/>
                    <a:pt x="1549400" y="246945"/>
                    <a:pt x="1526469" y="228600"/>
                  </a:cubicBezTo>
                  <a:cubicBezTo>
                    <a:pt x="1503539" y="210256"/>
                    <a:pt x="1286932" y="369711"/>
                    <a:pt x="1236485" y="347133"/>
                  </a:cubicBezTo>
                  <a:cubicBezTo>
                    <a:pt x="1186038" y="324555"/>
                    <a:pt x="1251302" y="110066"/>
                    <a:pt x="1223785" y="93133"/>
                  </a:cubicBezTo>
                  <a:cubicBezTo>
                    <a:pt x="1196268" y="76200"/>
                    <a:pt x="1132768" y="215900"/>
                    <a:pt x="1071385" y="245533"/>
                  </a:cubicBezTo>
                  <a:cubicBezTo>
                    <a:pt x="1010002" y="275166"/>
                    <a:pt x="897214" y="267304"/>
                    <a:pt x="855485" y="270933"/>
                  </a:cubicBezTo>
                  <a:cubicBezTo>
                    <a:pt x="813756" y="274562"/>
                    <a:pt x="828195" y="268060"/>
                    <a:pt x="821014" y="267304"/>
                  </a:cubicBezTo>
                  <a:lnTo>
                    <a:pt x="688269" y="0"/>
                  </a:lnTo>
                  <a:close/>
                </a:path>
              </a:pathLst>
            </a:custGeom>
            <a:solidFill>
              <a:schemeClr val="accent1">
                <a:alpha val="47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>
                <a:latin typeface="Trebuchet MS" panose="020B0603020202020204" pitchFamily="34" charset="0"/>
              </a:endParaRPr>
            </a:p>
          </p:txBody>
        </p:sp>
        <p:sp>
          <p:nvSpPr>
            <p:cNvPr id="78" name="Oval 243">
              <a:extLst>
                <a:ext uri="{FF2B5EF4-FFF2-40B4-BE49-F238E27FC236}">
                  <a16:creationId xmlns:a16="http://schemas.microsoft.com/office/drawing/2014/main" id="{E9222A6B-B4DB-59A6-0CC1-A79569ED762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90600" y="609600"/>
              <a:ext cx="380647" cy="288146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>
                <a:latin typeface="Trebuchet MS" panose="020B0603020202020204" pitchFamily="34" charset="0"/>
              </a:endParaRPr>
            </a:p>
          </p:txBody>
        </p:sp>
      </p:grpSp>
      <p:sp>
        <p:nvSpPr>
          <p:cNvPr id="79" name="TextBox 31">
            <a:extLst>
              <a:ext uri="{FF2B5EF4-FFF2-40B4-BE49-F238E27FC236}">
                <a16:creationId xmlns:a16="http://schemas.microsoft.com/office/drawing/2014/main" id="{24B95877-4788-FD99-A2B0-AD70DC8986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56138" y="2420938"/>
            <a:ext cx="15113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en-US">
                <a:latin typeface="Trebuchet MS" panose="020B0603020202020204" pitchFamily="34" charset="0"/>
              </a:rPr>
              <a:t>TNF</a:t>
            </a:r>
            <a:r>
              <a:rPr lang="nl-NL" altLang="en-US">
                <a:latin typeface="Symbol" panose="05050102010706020507" pitchFamily="18" charset="2"/>
              </a:rPr>
              <a:t>a</a:t>
            </a:r>
            <a:endParaRPr lang="en-US" altLang="en-US">
              <a:latin typeface="Symbol" panose="05050102010706020507" pitchFamily="18" charset="2"/>
            </a:endParaRPr>
          </a:p>
        </p:txBody>
      </p:sp>
      <p:sp>
        <p:nvSpPr>
          <p:cNvPr id="80" name="TextBox 32">
            <a:extLst>
              <a:ext uri="{FF2B5EF4-FFF2-40B4-BE49-F238E27FC236}">
                <a16:creationId xmlns:a16="http://schemas.microsoft.com/office/drawing/2014/main" id="{C81BA9CF-282C-1A53-85FB-3F49614391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16500" y="3141663"/>
            <a:ext cx="15113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en-US">
                <a:latin typeface="Trebuchet MS" panose="020B0603020202020204" pitchFamily="34" charset="0"/>
              </a:rPr>
              <a:t>IL-1</a:t>
            </a:r>
            <a:r>
              <a:rPr lang="nl-NL" altLang="en-US">
                <a:latin typeface="Symbol" panose="05050102010706020507" pitchFamily="18" charset="2"/>
              </a:rPr>
              <a:t>b</a:t>
            </a:r>
            <a:endParaRPr lang="en-US" altLang="en-US">
              <a:latin typeface="Symbol" panose="05050102010706020507" pitchFamily="18" charset="2"/>
            </a:endParaRPr>
          </a:p>
        </p:txBody>
      </p:sp>
      <p:sp>
        <p:nvSpPr>
          <p:cNvPr id="81" name="TextBox 33">
            <a:extLst>
              <a:ext uri="{FF2B5EF4-FFF2-40B4-BE49-F238E27FC236}">
                <a16:creationId xmlns:a16="http://schemas.microsoft.com/office/drawing/2014/main" id="{DB550185-F381-AFBF-6877-F373F61954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86463" y="2713039"/>
            <a:ext cx="1511300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en-US">
                <a:latin typeface="Trebuchet MS" panose="020B0603020202020204" pitchFamily="34" charset="0"/>
              </a:rPr>
              <a:t>TGF-</a:t>
            </a:r>
            <a:r>
              <a:rPr lang="nl-NL" altLang="en-US">
                <a:latin typeface="Symbol" panose="05050102010706020507" pitchFamily="18" charset="2"/>
              </a:rPr>
              <a:t>b</a:t>
            </a:r>
            <a:endParaRPr lang="en-US" altLang="en-US">
              <a:latin typeface="Symbol" panose="05050102010706020507" pitchFamily="18" charset="2"/>
            </a:endParaRPr>
          </a:p>
        </p:txBody>
      </p:sp>
      <p:sp>
        <p:nvSpPr>
          <p:cNvPr id="82" name="TextBox 34">
            <a:extLst>
              <a:ext uri="{FF2B5EF4-FFF2-40B4-BE49-F238E27FC236}">
                <a16:creationId xmlns:a16="http://schemas.microsoft.com/office/drawing/2014/main" id="{956F329A-EDBC-A6BB-191A-5593D2CACB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66139" y="3154363"/>
            <a:ext cx="151288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en-US">
                <a:latin typeface="Trebuchet MS" panose="020B0603020202020204" pitchFamily="34" charset="0"/>
              </a:rPr>
              <a:t>IL-10</a:t>
            </a:r>
            <a:endParaRPr lang="en-US" altLang="en-US">
              <a:latin typeface="Trebuchet MS" panose="020B0603020202020204" pitchFamily="34" charset="0"/>
            </a:endParaRPr>
          </a:p>
        </p:txBody>
      </p:sp>
      <p:sp>
        <p:nvSpPr>
          <p:cNvPr id="83" name="TextBox 35">
            <a:extLst>
              <a:ext uri="{FF2B5EF4-FFF2-40B4-BE49-F238E27FC236}">
                <a16:creationId xmlns:a16="http://schemas.microsoft.com/office/drawing/2014/main" id="{F3E0CE95-F16C-8D63-763A-C36B84E349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19289" y="3141664"/>
            <a:ext cx="244792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en-US" sz="2400">
                <a:latin typeface="Trebuchet MS" panose="020B0603020202020204" pitchFamily="34" charset="0"/>
              </a:rPr>
              <a:t>macrofagen</a:t>
            </a:r>
            <a:endParaRPr lang="en-US" altLang="en-US" sz="2400">
              <a:latin typeface="Trebuchet MS" panose="020B0603020202020204" pitchFamily="34" charset="0"/>
            </a:endParaRPr>
          </a:p>
        </p:txBody>
      </p:sp>
      <p:sp>
        <p:nvSpPr>
          <p:cNvPr id="84" name="TextBox 27">
            <a:extLst>
              <a:ext uri="{FF2B5EF4-FFF2-40B4-BE49-F238E27FC236}">
                <a16:creationId xmlns:a16="http://schemas.microsoft.com/office/drawing/2014/main" id="{CB82EAE6-80DC-3CD1-AE0E-F00931E7EA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87714" y="2133601"/>
            <a:ext cx="15843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en-US" sz="3600" b="1">
                <a:latin typeface="Trebuchet MS" panose="020B0603020202020204" pitchFamily="34" charset="0"/>
              </a:rPr>
              <a:t>“pro”</a:t>
            </a:r>
            <a:endParaRPr lang="en-US" altLang="en-US" sz="3600" b="1">
              <a:latin typeface="Trebuchet MS" panose="020B0603020202020204" pitchFamily="34" charset="0"/>
            </a:endParaRPr>
          </a:p>
        </p:txBody>
      </p:sp>
      <p:sp>
        <p:nvSpPr>
          <p:cNvPr id="85" name="TextBox 28">
            <a:extLst>
              <a:ext uri="{FF2B5EF4-FFF2-40B4-BE49-F238E27FC236}">
                <a16:creationId xmlns:a16="http://schemas.microsoft.com/office/drawing/2014/main" id="{9A0038A4-9197-EDD0-5976-361F1D65CA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59826" y="2060576"/>
            <a:ext cx="15843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en-US" sz="3600" b="1">
                <a:latin typeface="Trebuchet MS" panose="020B0603020202020204" pitchFamily="34" charset="0"/>
              </a:rPr>
              <a:t>“anti”</a:t>
            </a:r>
            <a:endParaRPr lang="en-US" altLang="en-US" sz="3600" b="1"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774033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3373" y="183162"/>
            <a:ext cx="7886700" cy="994172"/>
          </a:xfrm>
        </p:spPr>
        <p:txBody>
          <a:bodyPr>
            <a:noAutofit/>
          </a:bodyPr>
          <a:lstStyle/>
          <a:p>
            <a:r>
              <a:rPr lang="en-GB" sz="3600" b="1" dirty="0" err="1">
                <a:solidFill>
                  <a:srgbClr val="002060"/>
                </a:solidFill>
                <a:latin typeface="+mn-lt"/>
              </a:rPr>
              <a:t>Bijzonder</a:t>
            </a:r>
            <a:r>
              <a:rPr lang="en-GB" sz="3600" b="1" dirty="0">
                <a:solidFill>
                  <a:srgbClr val="002060"/>
                </a:solidFill>
                <a:latin typeface="+mn-lt"/>
              </a:rPr>
              <a:t> </a:t>
            </a:r>
            <a:r>
              <a:rPr lang="en-GB" sz="3600" b="1" dirty="0" err="1">
                <a:solidFill>
                  <a:srgbClr val="002060"/>
                </a:solidFill>
                <a:latin typeface="+mn-lt"/>
              </a:rPr>
              <a:t>herstel</a:t>
            </a:r>
            <a:r>
              <a:rPr lang="en-GB" sz="3600" b="1" dirty="0">
                <a:solidFill>
                  <a:srgbClr val="002060"/>
                </a:solidFill>
                <a:latin typeface="+mn-lt"/>
              </a:rPr>
              <a:t> </a:t>
            </a:r>
            <a:r>
              <a:rPr lang="en-GB" sz="3600" b="1" dirty="0" err="1">
                <a:solidFill>
                  <a:srgbClr val="002060"/>
                </a:solidFill>
                <a:latin typeface="+mn-lt"/>
              </a:rPr>
              <a:t>na</a:t>
            </a:r>
            <a:r>
              <a:rPr lang="en-GB" sz="3600" b="1" dirty="0">
                <a:solidFill>
                  <a:srgbClr val="002060"/>
                </a:solidFill>
                <a:latin typeface="+mn-lt"/>
              </a:rPr>
              <a:t> </a:t>
            </a:r>
            <a:r>
              <a:rPr lang="en-GB" sz="3600" b="1" dirty="0" err="1">
                <a:solidFill>
                  <a:srgbClr val="002060"/>
                </a:solidFill>
                <a:latin typeface="+mn-lt"/>
              </a:rPr>
              <a:t>een</a:t>
            </a:r>
            <a:r>
              <a:rPr lang="en-GB" sz="3600" b="1" dirty="0">
                <a:solidFill>
                  <a:srgbClr val="002060"/>
                </a:solidFill>
                <a:latin typeface="+mn-lt"/>
              </a:rPr>
              <a:t> hamstring </a:t>
            </a:r>
            <a:r>
              <a:rPr lang="en-GB" sz="3600" b="1" dirty="0" err="1">
                <a:solidFill>
                  <a:srgbClr val="002060"/>
                </a:solidFill>
                <a:latin typeface="+mn-lt"/>
              </a:rPr>
              <a:t>avulsie</a:t>
            </a:r>
            <a:r>
              <a:rPr lang="en-GB" sz="3600" b="1" dirty="0">
                <a:solidFill>
                  <a:srgbClr val="002060"/>
                </a:solidFill>
                <a:latin typeface="+mn-lt"/>
              </a:rPr>
              <a:t> </a:t>
            </a:r>
            <a:r>
              <a:rPr lang="en-GB" sz="3600" b="1" dirty="0" err="1">
                <a:solidFill>
                  <a:srgbClr val="002060"/>
                </a:solidFill>
                <a:latin typeface="+mn-lt"/>
              </a:rPr>
              <a:t>blessure</a:t>
            </a:r>
            <a:r>
              <a:rPr lang="en-GB" sz="3600" b="1" dirty="0">
                <a:solidFill>
                  <a:srgbClr val="002060"/>
                </a:solidFill>
                <a:latin typeface="+mn-lt"/>
              </a:rPr>
              <a:t> </a:t>
            </a:r>
            <a:endParaRPr lang="nl-NL" sz="3600" b="1" dirty="0">
              <a:solidFill>
                <a:srgbClr val="002060"/>
              </a:solidFill>
              <a:latin typeface="+mn-lt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7748" y="1177334"/>
            <a:ext cx="7284091" cy="5243693"/>
          </a:xfrm>
        </p:spPr>
      </p:pic>
      <p:grpSp>
        <p:nvGrpSpPr>
          <p:cNvPr id="10" name="Group 9"/>
          <p:cNvGrpSpPr/>
          <p:nvPr/>
        </p:nvGrpSpPr>
        <p:grpSpPr>
          <a:xfrm>
            <a:off x="7627475" y="1821492"/>
            <a:ext cx="3848601" cy="3615490"/>
            <a:chOff x="6464968" y="1427747"/>
            <a:chExt cx="5727032" cy="5288371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432" t="13548" r="34097" b="76031"/>
            <a:stretch/>
          </p:blipFill>
          <p:spPr>
            <a:xfrm>
              <a:off x="7090610" y="2197768"/>
              <a:ext cx="5101390" cy="4518350"/>
            </a:xfrm>
            <a:prstGeom prst="rect">
              <a:avLst/>
            </a:prstGeom>
            <a:ln w="79375">
              <a:solidFill>
                <a:srgbClr val="FF0000"/>
              </a:solidFill>
            </a:ln>
          </p:spPr>
        </p:pic>
        <p:sp>
          <p:nvSpPr>
            <p:cNvPr id="7" name="Rectangle 6"/>
            <p:cNvSpPr/>
            <p:nvPr/>
          </p:nvSpPr>
          <p:spPr>
            <a:xfrm>
              <a:off x="6464968" y="1427747"/>
              <a:ext cx="673769" cy="770021"/>
            </a:xfrm>
            <a:prstGeom prst="rect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nl-NL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cxnSp>
          <p:nvCxnSpPr>
            <p:cNvPr id="9" name="Straight Connector 8"/>
            <p:cNvCxnSpPr/>
            <p:nvPr/>
          </p:nvCxnSpPr>
          <p:spPr>
            <a:xfrm flipV="1">
              <a:off x="7395411" y="2339650"/>
              <a:ext cx="0" cy="19500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extBox 2"/>
          <p:cNvSpPr txBox="1"/>
          <p:nvPr/>
        </p:nvSpPr>
        <p:spPr>
          <a:xfrm>
            <a:off x="796161" y="2335358"/>
            <a:ext cx="2043113" cy="19620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GB" sz="1350" dirty="0" err="1">
                <a:solidFill>
                  <a:srgbClr val="0070C0"/>
                </a:solidFill>
                <a:latin typeface="Calibri" panose="020F0502020204030204"/>
              </a:rPr>
              <a:t>Rik</a:t>
            </a:r>
            <a:r>
              <a:rPr lang="en-GB" sz="1350" dirty="0">
                <a:solidFill>
                  <a:srgbClr val="0070C0"/>
                </a:solidFill>
                <a:latin typeface="Calibri" panose="020F0502020204030204"/>
              </a:rPr>
              <a:t> </a:t>
            </a:r>
            <a:r>
              <a:rPr lang="en-GB" sz="1350" dirty="0" err="1">
                <a:solidFill>
                  <a:srgbClr val="0070C0"/>
                </a:solidFill>
                <a:latin typeface="Calibri" panose="020F0502020204030204"/>
              </a:rPr>
              <a:t>Tacken</a:t>
            </a:r>
            <a:endParaRPr lang="en-GB" sz="1350" dirty="0">
              <a:solidFill>
                <a:srgbClr val="0070C0"/>
              </a:solidFill>
              <a:latin typeface="Calibri" panose="020F0502020204030204"/>
            </a:endParaRPr>
          </a:p>
          <a:p>
            <a:pPr defTabSz="685800">
              <a:defRPr/>
            </a:pPr>
            <a:r>
              <a:rPr lang="en-GB" sz="1350" dirty="0">
                <a:solidFill>
                  <a:srgbClr val="0070C0"/>
                </a:solidFill>
                <a:latin typeface="Calibri" panose="020F0502020204030204"/>
              </a:rPr>
              <a:t>&amp; </a:t>
            </a:r>
          </a:p>
          <a:p>
            <a:pPr defTabSz="685800">
              <a:defRPr/>
            </a:pPr>
            <a:r>
              <a:rPr lang="en-GB" sz="1350" dirty="0" err="1">
                <a:solidFill>
                  <a:srgbClr val="0070C0"/>
                </a:solidFill>
                <a:latin typeface="Calibri" panose="020F0502020204030204"/>
              </a:rPr>
              <a:t>Camiel</a:t>
            </a:r>
            <a:r>
              <a:rPr lang="en-GB" sz="1350" dirty="0">
                <a:solidFill>
                  <a:srgbClr val="0070C0"/>
                </a:solidFill>
                <a:latin typeface="Calibri" panose="020F0502020204030204"/>
              </a:rPr>
              <a:t> van </a:t>
            </a:r>
            <a:r>
              <a:rPr lang="en-GB" sz="1350" dirty="0" err="1">
                <a:solidFill>
                  <a:srgbClr val="0070C0"/>
                </a:solidFill>
                <a:latin typeface="Calibri" panose="020F0502020204030204"/>
              </a:rPr>
              <a:t>Druten</a:t>
            </a:r>
            <a:endParaRPr lang="en-GB" sz="1350" dirty="0">
              <a:solidFill>
                <a:srgbClr val="0070C0"/>
              </a:solidFill>
              <a:latin typeface="Calibri" panose="020F0502020204030204"/>
            </a:endParaRPr>
          </a:p>
          <a:p>
            <a:pPr defTabSz="685800">
              <a:defRPr/>
            </a:pPr>
            <a:r>
              <a:rPr lang="en-GB" sz="1350" dirty="0" err="1">
                <a:solidFill>
                  <a:srgbClr val="0070C0"/>
                </a:solidFill>
                <a:latin typeface="Calibri" panose="020F0502020204030204"/>
              </a:rPr>
              <a:t>Praktijk</a:t>
            </a:r>
            <a:r>
              <a:rPr lang="en-GB" sz="1350" dirty="0">
                <a:solidFill>
                  <a:srgbClr val="0070C0"/>
                </a:solidFill>
                <a:latin typeface="Calibri" panose="020F0502020204030204"/>
              </a:rPr>
              <a:t> “</a:t>
            </a:r>
            <a:r>
              <a:rPr lang="en-GB" sz="1350" dirty="0" err="1">
                <a:solidFill>
                  <a:srgbClr val="0070C0"/>
                </a:solidFill>
                <a:latin typeface="Calibri" panose="020F0502020204030204"/>
              </a:rPr>
              <a:t>Veel</a:t>
            </a:r>
            <a:r>
              <a:rPr lang="en-GB" sz="1350" dirty="0">
                <a:solidFill>
                  <a:srgbClr val="0070C0"/>
                </a:solidFill>
                <a:latin typeface="Calibri" panose="020F0502020204030204"/>
              </a:rPr>
              <a:t> </a:t>
            </a:r>
            <a:r>
              <a:rPr lang="en-GB" sz="1350" dirty="0" err="1">
                <a:solidFill>
                  <a:srgbClr val="0070C0"/>
                </a:solidFill>
                <a:latin typeface="Calibri" panose="020F0502020204030204"/>
              </a:rPr>
              <a:t>Beter</a:t>
            </a:r>
            <a:r>
              <a:rPr lang="en-GB" sz="1350" dirty="0">
                <a:solidFill>
                  <a:srgbClr val="0070C0"/>
                </a:solidFill>
                <a:latin typeface="Calibri" panose="020F0502020204030204"/>
              </a:rPr>
              <a:t>”</a:t>
            </a:r>
          </a:p>
          <a:p>
            <a:pPr defTabSz="685800">
              <a:defRPr/>
            </a:pPr>
            <a:endParaRPr lang="en-GB" sz="1350" dirty="0">
              <a:solidFill>
                <a:srgbClr val="0070C0"/>
              </a:solidFill>
              <a:latin typeface="Calibri" panose="020F0502020204030204"/>
            </a:endParaRPr>
          </a:p>
          <a:p>
            <a:pPr defTabSz="685800">
              <a:defRPr/>
            </a:pPr>
            <a:endParaRPr lang="en-GB" sz="1350" dirty="0">
              <a:solidFill>
                <a:srgbClr val="0070C0"/>
              </a:solidFill>
              <a:latin typeface="Calibri" panose="020F0502020204030204"/>
            </a:endParaRPr>
          </a:p>
          <a:p>
            <a:pPr defTabSz="685800">
              <a:defRPr/>
            </a:pPr>
            <a:r>
              <a:rPr lang="en-GB" sz="1350" dirty="0" err="1">
                <a:solidFill>
                  <a:srgbClr val="0070C0"/>
                </a:solidFill>
                <a:latin typeface="Calibri" panose="020F0502020204030204"/>
              </a:rPr>
              <a:t>Prof.</a:t>
            </a:r>
            <a:r>
              <a:rPr lang="en-GB" sz="1350" dirty="0">
                <a:solidFill>
                  <a:srgbClr val="0070C0"/>
                </a:solidFill>
                <a:latin typeface="Calibri" panose="020F0502020204030204"/>
              </a:rPr>
              <a:t> dr. Gino Kerkhoffs</a:t>
            </a:r>
          </a:p>
          <a:p>
            <a:pPr defTabSz="685800">
              <a:defRPr/>
            </a:pPr>
            <a:r>
              <a:rPr lang="en-GB" sz="1350" dirty="0" err="1">
                <a:solidFill>
                  <a:srgbClr val="0070C0"/>
                </a:solidFill>
                <a:latin typeface="Calibri" panose="020F0502020204030204"/>
              </a:rPr>
              <a:t>Prof.</a:t>
            </a:r>
            <a:r>
              <a:rPr lang="en-GB" sz="1350" dirty="0">
                <a:solidFill>
                  <a:srgbClr val="0070C0"/>
                </a:solidFill>
                <a:latin typeface="Calibri" panose="020F0502020204030204"/>
              </a:rPr>
              <a:t> dr. Mario Maas</a:t>
            </a:r>
          </a:p>
          <a:p>
            <a:pPr defTabSz="685800">
              <a:defRPr/>
            </a:pPr>
            <a:r>
              <a:rPr lang="en-GB" sz="1350" dirty="0">
                <a:solidFill>
                  <a:srgbClr val="0070C0"/>
                </a:solidFill>
                <a:latin typeface="Calibri" panose="020F0502020204030204"/>
              </a:rPr>
              <a:t>AUMC</a:t>
            </a:r>
            <a:endParaRPr lang="nl-NL" sz="1350" dirty="0">
              <a:solidFill>
                <a:srgbClr val="0070C0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36188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559F57-BA23-B1A2-5B62-88A9A008C1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9000" y="365125"/>
            <a:ext cx="10515600" cy="1325563"/>
          </a:xfrm>
        </p:spPr>
        <p:txBody>
          <a:bodyPr/>
          <a:lstStyle/>
          <a:p>
            <a:r>
              <a:rPr lang="en-GB" sz="3600" b="1" dirty="0">
                <a:solidFill>
                  <a:srgbClr val="002060"/>
                </a:solidFill>
                <a:latin typeface="+mn-lt"/>
              </a:rPr>
              <a:t>Jong serum </a:t>
            </a:r>
            <a:r>
              <a:rPr lang="en-GB" sz="3600" b="1" dirty="0" err="1">
                <a:solidFill>
                  <a:srgbClr val="002060"/>
                </a:solidFill>
                <a:latin typeface="+mn-lt"/>
              </a:rPr>
              <a:t>bevat</a:t>
            </a:r>
            <a:r>
              <a:rPr lang="en-GB" sz="3600" b="1" dirty="0">
                <a:solidFill>
                  <a:srgbClr val="002060"/>
                </a:solidFill>
                <a:latin typeface="+mn-lt"/>
              </a:rPr>
              <a:t> </a:t>
            </a:r>
            <a:r>
              <a:rPr lang="en-GB" sz="3600" b="1" dirty="0" err="1">
                <a:solidFill>
                  <a:srgbClr val="002060"/>
                </a:solidFill>
                <a:latin typeface="+mn-lt"/>
              </a:rPr>
              <a:t>verjongende</a:t>
            </a:r>
            <a:r>
              <a:rPr lang="en-GB" sz="3600" b="1" dirty="0">
                <a:solidFill>
                  <a:srgbClr val="002060"/>
                </a:solidFill>
                <a:latin typeface="+mn-lt"/>
              </a:rPr>
              <a:t> </a:t>
            </a:r>
            <a:r>
              <a:rPr lang="en-GB" sz="3600" b="1" dirty="0" err="1">
                <a:solidFill>
                  <a:srgbClr val="002060"/>
                </a:solidFill>
                <a:latin typeface="+mn-lt"/>
              </a:rPr>
              <a:t>stoffen</a:t>
            </a:r>
            <a:br>
              <a:rPr lang="nl-NL" dirty="0">
                <a:solidFill>
                  <a:srgbClr val="C00000"/>
                </a:solidFill>
                <a:latin typeface="+mn-lt"/>
              </a:rPr>
            </a:br>
            <a:endParaRPr lang="en-NL" dirty="0">
              <a:latin typeface="+mn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E96FC6C-44C7-6381-9314-DB1B767332B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58" t="41373" r="46703" b="7224"/>
          <a:stretch/>
        </p:blipFill>
        <p:spPr>
          <a:xfrm>
            <a:off x="-300892" y="3319075"/>
            <a:ext cx="4197634" cy="2534188"/>
          </a:xfrm>
          <a:prstGeom prst="rect">
            <a:avLst/>
          </a:prstGeom>
        </p:spPr>
      </p:pic>
      <p:pic>
        <p:nvPicPr>
          <p:cNvPr id="3" name="Picture 2" descr="ob/ob mouse and litter mate">
            <a:extLst>
              <a:ext uri="{FF2B5EF4-FFF2-40B4-BE49-F238E27FC236}">
                <a16:creationId xmlns:a16="http://schemas.microsoft.com/office/drawing/2014/main" id="{F10E1C85-CA12-3F65-3999-EFC3D5C02E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93" y="2207609"/>
            <a:ext cx="1932263" cy="1041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2E280BB6-BF2B-7674-2D9D-DA6026F5DE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356" y="1825503"/>
            <a:ext cx="8550275" cy="3611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3">
            <a:extLst>
              <a:ext uri="{FF2B5EF4-FFF2-40B4-BE49-F238E27FC236}">
                <a16:creationId xmlns:a16="http://schemas.microsoft.com/office/drawing/2014/main" id="{2BE8A1E6-E3CF-C8BB-5629-92E9FFEAD4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69183" y="6342184"/>
            <a:ext cx="237734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nl-NL" altLang="en-US" sz="1200" b="1" dirty="0" err="1"/>
              <a:t>Conboy</a:t>
            </a:r>
            <a:r>
              <a:rPr lang="nl-NL" altLang="en-US" sz="1200" b="1" dirty="0"/>
              <a:t> et al. 20</a:t>
            </a:r>
            <a:endParaRPr lang="en-US" altLang="en-US" sz="1200" b="1" dirty="0"/>
          </a:p>
        </p:txBody>
      </p:sp>
    </p:spTree>
    <p:extLst>
      <p:ext uri="{BB962C8B-B14F-4D97-AF65-F5344CB8AC3E}">
        <p14:creationId xmlns:p14="http://schemas.microsoft.com/office/powerpoint/2010/main" val="32774201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21BEEE-663C-D59A-E1E3-3A90249C10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30C182-DAD4-AFAB-08A5-046522323E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NL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1E00C6F-A488-51E0-8A68-19E74983B73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32429" t="32031" r="6059" b="17448"/>
          <a:stretch/>
        </p:blipFill>
        <p:spPr>
          <a:xfrm>
            <a:off x="1143000" y="1378030"/>
            <a:ext cx="10134600" cy="4679870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82321F63-80DE-5F42-5451-3E9101542F5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14400" y="668036"/>
            <a:ext cx="10890250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rgbClr val="002060"/>
                </a:solidFill>
                <a:latin typeface="+mn-lt"/>
              </a:rPr>
              <a:t>Exercise = </a:t>
            </a:r>
            <a:r>
              <a:rPr lang="en-GB" sz="3600" b="1" dirty="0" err="1">
                <a:solidFill>
                  <a:srgbClr val="002060"/>
                </a:solidFill>
                <a:latin typeface="+mn-lt"/>
              </a:rPr>
              <a:t>medicijn</a:t>
            </a:r>
            <a:r>
              <a:rPr lang="en-GB" sz="3600" b="1" dirty="0">
                <a:solidFill>
                  <a:srgbClr val="002060"/>
                </a:solidFill>
                <a:latin typeface="+mn-lt"/>
              </a:rPr>
              <a:t> = </a:t>
            </a:r>
            <a:r>
              <a:rPr lang="en-GB" sz="3600" b="1" dirty="0" err="1">
                <a:solidFill>
                  <a:srgbClr val="002060"/>
                </a:solidFill>
                <a:latin typeface="+mn-lt"/>
              </a:rPr>
              <a:t>gezondheid</a:t>
            </a:r>
            <a:r>
              <a:rPr lang="en-GB" sz="3600" b="1" dirty="0">
                <a:solidFill>
                  <a:srgbClr val="002060"/>
                </a:solidFill>
                <a:latin typeface="+mn-lt"/>
              </a:rPr>
              <a:t> = langer </a:t>
            </a:r>
            <a:r>
              <a:rPr lang="en-GB" sz="3600" b="1" dirty="0" err="1">
                <a:solidFill>
                  <a:srgbClr val="002060"/>
                </a:solidFill>
                <a:latin typeface="+mn-lt"/>
              </a:rPr>
              <a:t>gezond</a:t>
            </a:r>
            <a:r>
              <a:rPr lang="en-GB" sz="3600" b="1" dirty="0">
                <a:solidFill>
                  <a:srgbClr val="002060"/>
                </a:solidFill>
                <a:latin typeface="+mn-lt"/>
              </a:rPr>
              <a:t> </a:t>
            </a:r>
            <a:r>
              <a:rPr lang="en-GB" sz="3600" b="1" dirty="0" err="1">
                <a:solidFill>
                  <a:srgbClr val="002060"/>
                </a:solidFill>
                <a:latin typeface="+mn-lt"/>
              </a:rPr>
              <a:t>leven</a:t>
            </a:r>
            <a:r>
              <a:rPr lang="en-GB" sz="3600" b="1" dirty="0">
                <a:solidFill>
                  <a:srgbClr val="002060"/>
                </a:solidFill>
                <a:latin typeface="+mn-lt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6285420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2" descr="Signs You Have Poor Posture - HealthPostures">
            <a:extLst>
              <a:ext uri="{FF2B5EF4-FFF2-40B4-BE49-F238E27FC236}">
                <a16:creationId xmlns:a16="http://schemas.microsoft.com/office/drawing/2014/main" id="{299C0BC9-128D-F56B-1557-856C6F7DDD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39" y="-31160"/>
            <a:ext cx="6162396" cy="3466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12" descr="Gezonder eten in gemeentehuizen">
            <a:extLst>
              <a:ext uri="{FF2B5EF4-FFF2-40B4-BE49-F238E27FC236}">
                <a16:creationId xmlns:a16="http://schemas.microsoft.com/office/drawing/2014/main" id="{8E9D93F6-406F-0DAA-FD1C-E7B2E836445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17" r="9058" b="24576"/>
          <a:stretch/>
        </p:blipFill>
        <p:spPr bwMode="auto">
          <a:xfrm flipH="1">
            <a:off x="6162396" y="31253"/>
            <a:ext cx="6063612" cy="3416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92201BA-B6B1-1E7A-BDDA-9ECDBEA5AEA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-2901" t="35240" r="9085" b="17299"/>
          <a:stretch/>
        </p:blipFill>
        <p:spPr>
          <a:xfrm>
            <a:off x="5846539" y="3437610"/>
            <a:ext cx="6345462" cy="3437395"/>
          </a:xfrm>
          <a:prstGeom prst="rect">
            <a:avLst/>
          </a:prstGeom>
        </p:spPr>
      </p:pic>
      <p:pic>
        <p:nvPicPr>
          <p:cNvPr id="7" name="Picture 16" descr="Chips Tv Images – Browse 28,064 Stock Photos, Vectors, and Video | Adobe  Stock">
            <a:extLst>
              <a:ext uri="{FF2B5EF4-FFF2-40B4-BE49-F238E27FC236}">
                <a16:creationId xmlns:a16="http://schemas.microsoft.com/office/drawing/2014/main" id="{8DD7C21E-09CD-94C0-4064-EE1F0B52B49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9" r="6424"/>
          <a:stretch/>
        </p:blipFill>
        <p:spPr bwMode="auto">
          <a:xfrm>
            <a:off x="0" y="3456365"/>
            <a:ext cx="6096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Gelijkbenige driehoek 29">
            <a:extLst>
              <a:ext uri="{FF2B5EF4-FFF2-40B4-BE49-F238E27FC236}">
                <a16:creationId xmlns:a16="http://schemas.microsoft.com/office/drawing/2014/main" id="{1CD39807-4600-F851-43A9-F4F453B3D182}"/>
              </a:ext>
            </a:extLst>
          </p:cNvPr>
          <p:cNvSpPr/>
          <p:nvPr/>
        </p:nvSpPr>
        <p:spPr>
          <a:xfrm>
            <a:off x="6008765" y="685800"/>
            <a:ext cx="174470" cy="266043"/>
          </a:xfrm>
          <a:prstGeom prst="triangle">
            <a:avLst/>
          </a:prstGeom>
          <a:solidFill>
            <a:srgbClr val="FBD03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9" name="Gelijkbenige driehoek 30">
            <a:extLst>
              <a:ext uri="{FF2B5EF4-FFF2-40B4-BE49-F238E27FC236}">
                <a16:creationId xmlns:a16="http://schemas.microsoft.com/office/drawing/2014/main" id="{2116CD10-AC5B-B01E-7BBA-F545D99C925F}"/>
              </a:ext>
            </a:extLst>
          </p:cNvPr>
          <p:cNvSpPr/>
          <p:nvPr/>
        </p:nvSpPr>
        <p:spPr>
          <a:xfrm rot="10800000">
            <a:off x="6026720" y="5967643"/>
            <a:ext cx="174470" cy="266043"/>
          </a:xfrm>
          <a:prstGeom prst="triangle">
            <a:avLst/>
          </a:prstGeom>
          <a:solidFill>
            <a:srgbClr val="FBD03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0" name="Gelijkbenige driehoek 31">
            <a:extLst>
              <a:ext uri="{FF2B5EF4-FFF2-40B4-BE49-F238E27FC236}">
                <a16:creationId xmlns:a16="http://schemas.microsoft.com/office/drawing/2014/main" id="{C41E98D8-62E0-ECCE-E8AA-7D8BC63A4DD9}"/>
              </a:ext>
            </a:extLst>
          </p:cNvPr>
          <p:cNvSpPr/>
          <p:nvPr/>
        </p:nvSpPr>
        <p:spPr>
          <a:xfrm rot="5400000">
            <a:off x="8612834" y="3330794"/>
            <a:ext cx="174470" cy="266043"/>
          </a:xfrm>
          <a:prstGeom prst="triangle">
            <a:avLst/>
          </a:prstGeom>
          <a:solidFill>
            <a:srgbClr val="FBD03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1" name="Gelijkbenige driehoek 32">
            <a:extLst>
              <a:ext uri="{FF2B5EF4-FFF2-40B4-BE49-F238E27FC236}">
                <a16:creationId xmlns:a16="http://schemas.microsoft.com/office/drawing/2014/main" id="{2FA70320-64EE-88D9-67BD-B77CB11CF05E}"/>
              </a:ext>
            </a:extLst>
          </p:cNvPr>
          <p:cNvSpPr/>
          <p:nvPr/>
        </p:nvSpPr>
        <p:spPr>
          <a:xfrm rot="16200000">
            <a:off x="3292734" y="3316889"/>
            <a:ext cx="174470" cy="266043"/>
          </a:xfrm>
          <a:prstGeom prst="triangle">
            <a:avLst/>
          </a:prstGeom>
          <a:solidFill>
            <a:srgbClr val="FBD03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2" name="Ovaal 4">
            <a:extLst>
              <a:ext uri="{FF2B5EF4-FFF2-40B4-BE49-F238E27FC236}">
                <a16:creationId xmlns:a16="http://schemas.microsoft.com/office/drawing/2014/main" id="{3C1B6A63-B329-8A2B-0EE7-D168F2EF562B}"/>
              </a:ext>
            </a:extLst>
          </p:cNvPr>
          <p:cNvSpPr/>
          <p:nvPr/>
        </p:nvSpPr>
        <p:spPr>
          <a:xfrm>
            <a:off x="3520120" y="900032"/>
            <a:ext cx="5095702" cy="5095702"/>
          </a:xfrm>
          <a:prstGeom prst="ellipse">
            <a:avLst/>
          </a:prstGeom>
          <a:solidFill>
            <a:srgbClr val="FEF3CA"/>
          </a:solidFill>
          <a:ln>
            <a:solidFill>
              <a:srgbClr val="FBD03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883D838-45A4-0516-0CFD-FB87725DDFCC}"/>
              </a:ext>
            </a:extLst>
          </p:cNvPr>
          <p:cNvGrpSpPr/>
          <p:nvPr/>
        </p:nvGrpSpPr>
        <p:grpSpPr>
          <a:xfrm>
            <a:off x="3661672" y="1007997"/>
            <a:ext cx="7031214" cy="5368599"/>
            <a:chOff x="3661672" y="1007997"/>
            <a:chExt cx="7031214" cy="5368599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B6365239-48CF-880A-E0AB-C45D8790EAFE}"/>
                </a:ext>
              </a:extLst>
            </p:cNvPr>
            <p:cNvGrpSpPr/>
            <p:nvPr/>
          </p:nvGrpSpPr>
          <p:grpSpPr>
            <a:xfrm>
              <a:off x="8404481" y="1007997"/>
              <a:ext cx="2288405" cy="5368599"/>
              <a:chOff x="8404481" y="1007997"/>
              <a:chExt cx="2288405" cy="5368599"/>
            </a:xfrm>
          </p:grpSpPr>
          <p:sp>
            <p:nvSpPr>
              <p:cNvPr id="16" name="Ovaal 14">
                <a:extLst>
                  <a:ext uri="{FF2B5EF4-FFF2-40B4-BE49-F238E27FC236}">
                    <a16:creationId xmlns:a16="http://schemas.microsoft.com/office/drawing/2014/main" id="{9D6B19CF-4B42-D060-2FD6-2380484C096C}"/>
                  </a:ext>
                </a:extLst>
              </p:cNvPr>
              <p:cNvSpPr/>
              <p:nvPr/>
            </p:nvSpPr>
            <p:spPr>
              <a:xfrm>
                <a:off x="8871936" y="1007997"/>
                <a:ext cx="1494873" cy="1494873"/>
              </a:xfrm>
              <a:prstGeom prst="ellipse">
                <a:avLst/>
              </a:prstGeom>
              <a:solidFill>
                <a:srgbClr val="CDEBE0">
                  <a:alpha val="80000"/>
                </a:srgbClr>
              </a:solidFill>
              <a:ln>
                <a:solidFill>
                  <a:srgbClr val="4BB58C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7" name="Ovaal 15">
                <a:extLst>
                  <a:ext uri="{FF2B5EF4-FFF2-40B4-BE49-F238E27FC236}">
                    <a16:creationId xmlns:a16="http://schemas.microsoft.com/office/drawing/2014/main" id="{6E367BA8-39F9-BF82-79F6-3A786780F7EC}"/>
                  </a:ext>
                </a:extLst>
              </p:cNvPr>
              <p:cNvSpPr/>
              <p:nvPr/>
            </p:nvSpPr>
            <p:spPr>
              <a:xfrm>
                <a:off x="9177014" y="2959966"/>
                <a:ext cx="1494873" cy="1494873"/>
              </a:xfrm>
              <a:prstGeom prst="ellipse">
                <a:avLst/>
              </a:prstGeom>
              <a:solidFill>
                <a:srgbClr val="CDEBE0">
                  <a:alpha val="80000"/>
                </a:srgbClr>
              </a:solidFill>
              <a:ln>
                <a:solidFill>
                  <a:srgbClr val="4BB58C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8" name="Ovaal 16">
                <a:extLst>
                  <a:ext uri="{FF2B5EF4-FFF2-40B4-BE49-F238E27FC236}">
                    <a16:creationId xmlns:a16="http://schemas.microsoft.com/office/drawing/2014/main" id="{E26667C3-7C52-F882-46ED-B0379B999F2E}"/>
                  </a:ext>
                </a:extLst>
              </p:cNvPr>
              <p:cNvSpPr/>
              <p:nvPr/>
            </p:nvSpPr>
            <p:spPr>
              <a:xfrm>
                <a:off x="8416066" y="4881723"/>
                <a:ext cx="1494873" cy="1494873"/>
              </a:xfrm>
              <a:prstGeom prst="ellipse">
                <a:avLst/>
              </a:prstGeom>
              <a:solidFill>
                <a:srgbClr val="CDEBE0">
                  <a:alpha val="80000"/>
                </a:srgbClr>
              </a:solidFill>
              <a:ln>
                <a:solidFill>
                  <a:srgbClr val="4BB58C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9" name="Tekstvak 19">
                <a:extLst>
                  <a:ext uri="{FF2B5EF4-FFF2-40B4-BE49-F238E27FC236}">
                    <a16:creationId xmlns:a16="http://schemas.microsoft.com/office/drawing/2014/main" id="{06D157E6-1309-A8FD-2E9C-EC2BDDF0AA39}"/>
                  </a:ext>
                </a:extLst>
              </p:cNvPr>
              <p:cNvSpPr txBox="1"/>
              <p:nvPr/>
            </p:nvSpPr>
            <p:spPr>
              <a:xfrm>
                <a:off x="8853100" y="1401684"/>
                <a:ext cx="1518045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2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rPr>
                  <a:t>Gezond</a:t>
                </a:r>
                <a:r>
                  <a:rPr kumimoji="0" lang="en-GB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rPr>
                  <a:t> 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2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rPr>
                  <a:t>dieet</a:t>
                </a:r>
                <a:endPara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 Light" panose="020B00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0" name="Tekstvak 21">
                <a:extLst>
                  <a:ext uri="{FF2B5EF4-FFF2-40B4-BE49-F238E27FC236}">
                    <a16:creationId xmlns:a16="http://schemas.microsoft.com/office/drawing/2014/main" id="{B88BB930-0C5D-C0F2-6AA2-65658C1A2C8D}"/>
                  </a:ext>
                </a:extLst>
              </p:cNvPr>
              <p:cNvSpPr txBox="1"/>
              <p:nvPr/>
            </p:nvSpPr>
            <p:spPr>
              <a:xfrm>
                <a:off x="9174841" y="3394417"/>
                <a:ext cx="1518045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GB" sz="2000" b="1" dirty="0">
                    <a:solidFill>
                      <a:prstClr val="black"/>
                    </a:solidFill>
                    <a:latin typeface="Aptos" panose="02110004020202020204"/>
                  </a:rPr>
                  <a:t>I</a:t>
                </a:r>
                <a:r>
                  <a:rPr kumimoji="0" lang="en-GB" sz="2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rPr>
                  <a:t>nspanning</a:t>
                </a:r>
                <a:endParaRPr kumimoji="0" lang="en-GB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21" name="Tekstvak 22">
                <a:extLst>
                  <a:ext uri="{FF2B5EF4-FFF2-40B4-BE49-F238E27FC236}">
                    <a16:creationId xmlns:a16="http://schemas.microsoft.com/office/drawing/2014/main" id="{3DF507C0-C5D8-3FDE-0490-897E754AEC27}"/>
                  </a:ext>
                </a:extLst>
              </p:cNvPr>
              <p:cNvSpPr txBox="1"/>
              <p:nvPr/>
            </p:nvSpPr>
            <p:spPr>
              <a:xfrm>
                <a:off x="8404481" y="5401082"/>
                <a:ext cx="1518045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rPr>
                  <a:t>Routine</a:t>
                </a:r>
                <a:br>
                  <a:rPr kumimoji="0" lang="en-GB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 Light" panose="020B0004020202020204" pitchFamily="34" charset="0"/>
                    <a:ea typeface="+mn-ea"/>
                    <a:cs typeface="+mn-cs"/>
                  </a:rPr>
                </a:br>
                <a:endPara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 Light" panose="020B00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15" name="Tekstvak 5">
              <a:extLst>
                <a:ext uri="{FF2B5EF4-FFF2-40B4-BE49-F238E27FC236}">
                  <a16:creationId xmlns:a16="http://schemas.microsoft.com/office/drawing/2014/main" id="{BCA8AC02-A914-C411-9CC3-DB5E1F9D1FB3}"/>
                </a:ext>
              </a:extLst>
            </p:cNvPr>
            <p:cNvSpPr txBox="1"/>
            <p:nvPr/>
          </p:nvSpPr>
          <p:spPr>
            <a:xfrm>
              <a:off x="3661672" y="1962034"/>
              <a:ext cx="4905375" cy="26776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We </a:t>
              </a:r>
              <a:r>
                <a:rPr kumimoji="0" lang="en-GB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weten</a:t>
              </a:r>
              <a:r>
                <a:rPr kumimoji="0" lang="en-GB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 </a:t>
              </a:r>
              <a:r>
                <a:rPr kumimoji="0" lang="en-GB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dat</a:t>
              </a:r>
              <a:r>
                <a:rPr kumimoji="0" lang="en-GB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 </a:t>
              </a:r>
              <a:r>
                <a:rPr kumimoji="0" lang="en-GB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bewegen</a:t>
              </a:r>
              <a:r>
                <a:rPr kumimoji="0" lang="en-GB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 </a:t>
              </a:r>
              <a:r>
                <a:rPr kumimoji="0" lang="en-GB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gezond</a:t>
              </a:r>
              <a:r>
                <a:rPr kumimoji="0" lang="en-GB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 is, maar </a:t>
              </a:r>
              <a:r>
                <a:rPr lang="en-GB" sz="2400" b="1" dirty="0">
                  <a:solidFill>
                    <a:prstClr val="black"/>
                  </a:solidFill>
                  <a:latin typeface="Aptos" panose="02110004020202020204"/>
                </a:rPr>
                <a:t>sport </a:t>
              </a:r>
              <a:r>
                <a:rPr lang="en-GB" sz="2400" b="1" dirty="0" err="1">
                  <a:solidFill>
                    <a:prstClr val="black"/>
                  </a:solidFill>
                  <a:latin typeface="Aptos" panose="02110004020202020204"/>
                </a:rPr>
                <a:t>en</a:t>
              </a:r>
              <a:r>
                <a:rPr lang="en-GB" sz="2400" b="1" dirty="0">
                  <a:solidFill>
                    <a:prstClr val="black"/>
                  </a:solidFill>
                  <a:latin typeface="Aptos" panose="02110004020202020204"/>
                </a:rPr>
                <a:t> </a:t>
              </a:r>
              <a:r>
                <a:rPr lang="en-GB" sz="2400" b="1" dirty="0" err="1">
                  <a:solidFill>
                    <a:prstClr val="black"/>
                  </a:solidFill>
                  <a:latin typeface="Aptos" panose="02110004020202020204"/>
                </a:rPr>
                <a:t>fysieke</a:t>
              </a:r>
              <a:r>
                <a:rPr lang="en-GB" sz="2400" b="1" dirty="0">
                  <a:solidFill>
                    <a:prstClr val="black"/>
                  </a:solidFill>
                  <a:latin typeface="Aptos" panose="02110004020202020204"/>
                </a:rPr>
                <a:t> </a:t>
              </a:r>
              <a:r>
                <a:rPr lang="en-GB" sz="2400" b="1" dirty="0" err="1">
                  <a:solidFill>
                    <a:prstClr val="black"/>
                  </a:solidFill>
                  <a:latin typeface="Aptos" panose="02110004020202020204"/>
                </a:rPr>
                <a:t>activiteit</a:t>
              </a:r>
              <a:r>
                <a:rPr lang="en-GB" sz="2400" b="1" dirty="0">
                  <a:solidFill>
                    <a:prstClr val="black"/>
                  </a:solidFill>
                  <a:latin typeface="Aptos" panose="02110004020202020204"/>
                </a:rPr>
                <a:t> </a:t>
              </a:r>
              <a:r>
                <a:rPr kumimoji="0" lang="en-GB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is is voor </a:t>
              </a:r>
              <a:r>
                <a:rPr kumimoji="0" lang="en-GB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velen</a:t>
              </a:r>
              <a:r>
                <a:rPr kumimoji="0" lang="en-GB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 </a:t>
              </a:r>
              <a:r>
                <a:rPr kumimoji="0" lang="en-GB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geen</a:t>
              </a:r>
              <a:r>
                <a:rPr kumimoji="0" lang="en-GB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 </a:t>
              </a:r>
              <a:r>
                <a:rPr kumimoji="0" lang="en-GB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gewoonte</a:t>
              </a:r>
              <a:endPara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2400" b="1" dirty="0">
                  <a:solidFill>
                    <a:prstClr val="black"/>
                  </a:solidFill>
                  <a:latin typeface="Aptos" panose="02110004020202020204"/>
                </a:rPr>
                <a:t>Wat </a:t>
              </a:r>
              <a:r>
                <a:rPr lang="en-GB" sz="2400" b="1" dirty="0" err="1">
                  <a:solidFill>
                    <a:prstClr val="black"/>
                  </a:solidFill>
                  <a:latin typeface="Aptos" panose="02110004020202020204"/>
                </a:rPr>
                <a:t>maakt</a:t>
              </a:r>
              <a:r>
                <a:rPr lang="en-GB" sz="2400" b="1" dirty="0">
                  <a:solidFill>
                    <a:prstClr val="black"/>
                  </a:solidFill>
                  <a:latin typeface="Aptos" panose="02110004020202020204"/>
                </a:rPr>
                <a:t> </a:t>
              </a:r>
              <a:r>
                <a:rPr lang="en-GB" sz="2400" b="1" dirty="0" err="1">
                  <a:solidFill>
                    <a:prstClr val="black"/>
                  </a:solidFill>
                  <a:latin typeface="Aptos" panose="02110004020202020204"/>
                </a:rPr>
                <a:t>dat</a:t>
              </a:r>
              <a:r>
                <a:rPr lang="en-GB" sz="2400" b="1" dirty="0">
                  <a:solidFill>
                    <a:prstClr val="black"/>
                  </a:solidFill>
                  <a:latin typeface="Aptos" panose="02110004020202020204"/>
                </a:rPr>
                <a:t> we </a:t>
              </a:r>
              <a:r>
                <a:rPr lang="en-GB" sz="2400" b="1" dirty="0" err="1">
                  <a:solidFill>
                    <a:prstClr val="black"/>
                  </a:solidFill>
                  <a:latin typeface="Aptos" panose="02110004020202020204"/>
                </a:rPr>
                <a:t>duurzaam</a:t>
              </a:r>
              <a:r>
                <a:rPr lang="en-GB" sz="2400" b="1" dirty="0">
                  <a:solidFill>
                    <a:prstClr val="black"/>
                  </a:solidFill>
                  <a:latin typeface="Aptos" panose="02110004020202020204"/>
                </a:rPr>
                <a:t> </a:t>
              </a:r>
              <a:r>
                <a:rPr lang="en-GB" sz="2400" b="1" dirty="0" err="1">
                  <a:solidFill>
                    <a:prstClr val="black"/>
                  </a:solidFill>
                  <a:latin typeface="Aptos" panose="02110004020202020204"/>
                </a:rPr>
                <a:t>gaan</a:t>
              </a:r>
              <a:r>
                <a:rPr lang="en-GB" sz="2400" b="1" dirty="0">
                  <a:solidFill>
                    <a:prstClr val="black"/>
                  </a:solidFill>
                  <a:latin typeface="Aptos" panose="02110004020202020204"/>
                </a:rPr>
                <a:t> </a:t>
              </a:r>
              <a:r>
                <a:rPr lang="en-GB" sz="2400" b="1" dirty="0" err="1">
                  <a:solidFill>
                    <a:prstClr val="black"/>
                  </a:solidFill>
                  <a:latin typeface="Aptos" panose="02110004020202020204"/>
                </a:rPr>
                <a:t>bewegen</a:t>
              </a:r>
              <a:r>
                <a:rPr lang="en-GB" sz="2400" b="1" dirty="0">
                  <a:solidFill>
                    <a:prstClr val="black"/>
                  </a:solidFill>
                  <a:latin typeface="Aptos" panose="02110004020202020204"/>
                </a:rPr>
                <a:t>? </a:t>
              </a:r>
              <a:endPara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22159EE2-9273-3D8D-B77C-85BB18E8ADFC}"/>
              </a:ext>
            </a:extLst>
          </p:cNvPr>
          <p:cNvGrpSpPr/>
          <p:nvPr/>
        </p:nvGrpSpPr>
        <p:grpSpPr>
          <a:xfrm>
            <a:off x="141033" y="1296230"/>
            <a:ext cx="12015125" cy="5121132"/>
            <a:chOff x="105441" y="1296230"/>
            <a:chExt cx="12015125" cy="5121132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FCC1468B-C129-0E0B-5252-93268CD06878}"/>
                </a:ext>
              </a:extLst>
            </p:cNvPr>
            <p:cNvGrpSpPr/>
            <p:nvPr/>
          </p:nvGrpSpPr>
          <p:grpSpPr>
            <a:xfrm>
              <a:off x="1546047" y="1296230"/>
              <a:ext cx="2447714" cy="5121132"/>
              <a:chOff x="1546047" y="1296230"/>
              <a:chExt cx="2447714" cy="5121132"/>
            </a:xfrm>
          </p:grpSpPr>
          <p:sp>
            <p:nvSpPr>
              <p:cNvPr id="27" name="Ovaal 8">
                <a:extLst>
                  <a:ext uri="{FF2B5EF4-FFF2-40B4-BE49-F238E27FC236}">
                    <a16:creationId xmlns:a16="http://schemas.microsoft.com/office/drawing/2014/main" id="{9B6B913C-E7F3-C37C-2BB3-65F1F6BA9DB2}"/>
                  </a:ext>
                </a:extLst>
              </p:cNvPr>
              <p:cNvSpPr/>
              <p:nvPr/>
            </p:nvSpPr>
            <p:spPr>
              <a:xfrm>
                <a:off x="2433654" y="4878512"/>
                <a:ext cx="1526909" cy="1536428"/>
              </a:xfrm>
              <a:prstGeom prst="ellipse">
                <a:avLst/>
              </a:prstGeom>
              <a:solidFill>
                <a:srgbClr val="FADFDA">
                  <a:alpha val="80000"/>
                </a:srgbClr>
              </a:solidFill>
              <a:ln>
                <a:solidFill>
                  <a:srgbClr val="F09382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28" name="Ovaal 9">
                <a:extLst>
                  <a:ext uri="{FF2B5EF4-FFF2-40B4-BE49-F238E27FC236}">
                    <a16:creationId xmlns:a16="http://schemas.microsoft.com/office/drawing/2014/main" id="{6F5DAA20-AF3E-AF08-9CCB-84EFBC60174F}"/>
                  </a:ext>
                </a:extLst>
              </p:cNvPr>
              <p:cNvSpPr/>
              <p:nvPr/>
            </p:nvSpPr>
            <p:spPr>
              <a:xfrm>
                <a:off x="1546047" y="3113260"/>
                <a:ext cx="1523797" cy="1548462"/>
              </a:xfrm>
              <a:prstGeom prst="ellipse">
                <a:avLst/>
              </a:prstGeom>
              <a:solidFill>
                <a:srgbClr val="FADFDA">
                  <a:alpha val="80000"/>
                </a:srgbClr>
              </a:solidFill>
              <a:ln>
                <a:solidFill>
                  <a:srgbClr val="F09382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29" name="Ovaal 10">
                <a:extLst>
                  <a:ext uri="{FF2B5EF4-FFF2-40B4-BE49-F238E27FC236}">
                    <a16:creationId xmlns:a16="http://schemas.microsoft.com/office/drawing/2014/main" id="{DD28C595-0227-9F51-110E-350148B052C5}"/>
                  </a:ext>
                </a:extLst>
              </p:cNvPr>
              <p:cNvSpPr/>
              <p:nvPr/>
            </p:nvSpPr>
            <p:spPr>
              <a:xfrm>
                <a:off x="1780996" y="1296230"/>
                <a:ext cx="1562902" cy="1548462"/>
              </a:xfrm>
              <a:prstGeom prst="ellipse">
                <a:avLst/>
              </a:prstGeom>
              <a:solidFill>
                <a:srgbClr val="FADFDA">
                  <a:alpha val="80000"/>
                </a:srgbClr>
              </a:solidFill>
              <a:ln>
                <a:solidFill>
                  <a:srgbClr val="F09382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30" name="Tekstvak 7">
                <a:extLst>
                  <a:ext uri="{FF2B5EF4-FFF2-40B4-BE49-F238E27FC236}">
                    <a16:creationId xmlns:a16="http://schemas.microsoft.com/office/drawing/2014/main" id="{3C44D18B-DE3B-6A57-9C4B-B6DB2227A06D}"/>
                  </a:ext>
                </a:extLst>
              </p:cNvPr>
              <p:cNvSpPr txBox="1"/>
              <p:nvPr/>
            </p:nvSpPr>
            <p:spPr>
              <a:xfrm>
                <a:off x="2475716" y="5186256"/>
                <a:ext cx="1518045" cy="123110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rPr>
                  <a:t>50%</a:t>
                </a:r>
                <a:br>
                  <a:rPr kumimoji="0" lang="en-GB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rPr>
                </a:br>
                <a:r>
                  <a:rPr kumimoji="0" lang="en-GB" sz="1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 Light" panose="020B0004020202020204" pitchFamily="34" charset="0"/>
                    <a:ea typeface="+mn-ea"/>
                    <a:cs typeface="+mn-cs"/>
                  </a:rPr>
                  <a:t>overgewichtt</a:t>
                </a:r>
                <a:br>
                  <a:rPr kumimoji="0" lang="en-GB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 Light" panose="020B0004020202020204" pitchFamily="34" charset="0"/>
                    <a:ea typeface="+mn-ea"/>
                    <a:cs typeface="+mn-cs"/>
                  </a:rPr>
                </a:br>
                <a:endPara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 Light" panose="020B00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" name="Tekstvak 12">
                <a:extLst>
                  <a:ext uri="{FF2B5EF4-FFF2-40B4-BE49-F238E27FC236}">
                    <a16:creationId xmlns:a16="http://schemas.microsoft.com/office/drawing/2014/main" id="{D10B3AB9-F326-9A48-B6C5-B5B06BFAD131}"/>
                  </a:ext>
                </a:extLst>
              </p:cNvPr>
              <p:cNvSpPr txBox="1"/>
              <p:nvPr/>
            </p:nvSpPr>
            <p:spPr>
              <a:xfrm>
                <a:off x="1559649" y="3363969"/>
                <a:ext cx="1463990" cy="15081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rPr>
                  <a:t>10 </a:t>
                </a:r>
                <a:r>
                  <a:rPr lang="en-GB" sz="2000" b="1" dirty="0" err="1">
                    <a:solidFill>
                      <a:prstClr val="black"/>
                    </a:solidFill>
                    <a:latin typeface="Aptos" panose="02110004020202020204"/>
                  </a:rPr>
                  <a:t>jaar</a:t>
                </a:r>
                <a:r>
                  <a:rPr lang="en-GB" sz="2000" b="1" dirty="0">
                    <a:solidFill>
                      <a:prstClr val="black"/>
                    </a:solidFill>
                    <a:latin typeface="Aptos" panose="02110004020202020204"/>
                  </a:rPr>
                  <a:t> </a:t>
                </a:r>
                <a:br>
                  <a:rPr kumimoji="0" lang="en-GB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rPr>
                </a:br>
                <a:r>
                  <a:rPr kumimoji="0" lang="en-GB" sz="1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 Light" panose="020B0004020202020204" pitchFamily="34" charset="0"/>
                    <a:ea typeface="+mn-ea"/>
                    <a:cs typeface="+mn-cs"/>
                  </a:rPr>
                  <a:t>gezondheidskloof</a:t>
                </a:r>
                <a:br>
                  <a:rPr kumimoji="0" lang="en-GB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 Light" panose="020B0004020202020204" pitchFamily="34" charset="0"/>
                    <a:ea typeface="+mn-ea"/>
                    <a:cs typeface="+mn-cs"/>
                  </a:rPr>
                </a:br>
                <a:endPara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 Light" panose="020B00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2" name="Tekstvak 18">
                <a:extLst>
                  <a:ext uri="{FF2B5EF4-FFF2-40B4-BE49-F238E27FC236}">
                    <a16:creationId xmlns:a16="http://schemas.microsoft.com/office/drawing/2014/main" id="{010DB452-8E7F-8E96-5321-2AB741CC35DA}"/>
                  </a:ext>
                </a:extLst>
              </p:cNvPr>
              <p:cNvSpPr txBox="1"/>
              <p:nvPr/>
            </p:nvSpPr>
            <p:spPr>
              <a:xfrm>
                <a:off x="1691643" y="1671744"/>
                <a:ext cx="1711045" cy="11695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rPr>
                  <a:t>€20 </a:t>
                </a:r>
                <a:r>
                  <a:rPr kumimoji="0" lang="en-GB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rPr>
                  <a:t>mld</a:t>
                </a:r>
                <a:r>
                  <a:rPr kumimoji="0" lang="en-GB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rPr>
                  <a:t>.</a:t>
                </a:r>
                <a:br>
                  <a:rPr kumimoji="0" lang="en-GB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rPr>
                </a:br>
                <a:r>
                  <a:rPr kumimoji="0" lang="en-GB" sz="1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 Light" panose="020B0004020202020204" pitchFamily="34" charset="0"/>
                    <a:ea typeface="+mn-ea"/>
                    <a:cs typeface="+mn-cs"/>
                  </a:rPr>
                  <a:t>zieteverzuim</a:t>
                </a:r>
                <a:br>
                  <a:rPr kumimoji="0" lang="en-GB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 Light" panose="020B0004020202020204" pitchFamily="34" charset="0"/>
                    <a:ea typeface="+mn-ea"/>
                    <a:cs typeface="+mn-cs"/>
                  </a:rPr>
                </a:br>
                <a:endPara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 Light" panose="020B00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A3C00B41-1B5F-8D1F-8092-825454F15893}"/>
                </a:ext>
              </a:extLst>
            </p:cNvPr>
            <p:cNvSpPr txBox="1"/>
            <p:nvPr/>
          </p:nvSpPr>
          <p:spPr>
            <a:xfrm>
              <a:off x="105441" y="4193794"/>
              <a:ext cx="12015125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18080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623A86-2F2D-EA9C-9320-3C75E566E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6139" y="365125"/>
            <a:ext cx="10515600" cy="1325563"/>
          </a:xfrm>
        </p:spPr>
        <p:txBody>
          <a:bodyPr/>
          <a:lstStyle/>
          <a:p>
            <a:r>
              <a:rPr lang="en-GB" b="1" dirty="0" err="1">
                <a:solidFill>
                  <a:srgbClr val="002060"/>
                </a:solidFill>
                <a:latin typeface="+mn-lt"/>
              </a:rPr>
              <a:t>Waarom</a:t>
            </a:r>
            <a:r>
              <a:rPr lang="en-GB" b="1" dirty="0">
                <a:solidFill>
                  <a:srgbClr val="002060"/>
                </a:solidFill>
                <a:latin typeface="+mn-lt"/>
              </a:rPr>
              <a:t> is </a:t>
            </a:r>
            <a:r>
              <a:rPr lang="en-GB" b="1" dirty="0" err="1">
                <a:solidFill>
                  <a:srgbClr val="002060"/>
                </a:solidFill>
                <a:latin typeface="+mn-lt"/>
              </a:rPr>
              <a:t>een</a:t>
            </a:r>
            <a:r>
              <a:rPr lang="en-GB" b="1" dirty="0">
                <a:solidFill>
                  <a:srgbClr val="002060"/>
                </a:solidFill>
                <a:latin typeface="+mn-lt"/>
              </a:rPr>
              <a:t> </a:t>
            </a:r>
            <a:r>
              <a:rPr lang="en-GB" b="1" dirty="0" err="1">
                <a:solidFill>
                  <a:srgbClr val="002060"/>
                </a:solidFill>
                <a:latin typeface="+mn-lt"/>
              </a:rPr>
              <a:t>actieve</a:t>
            </a:r>
            <a:r>
              <a:rPr lang="en-GB" b="1" dirty="0">
                <a:solidFill>
                  <a:srgbClr val="002060"/>
                </a:solidFill>
                <a:latin typeface="+mn-lt"/>
              </a:rPr>
              <a:t> </a:t>
            </a:r>
            <a:r>
              <a:rPr lang="en-GB" b="1" dirty="0" err="1">
                <a:solidFill>
                  <a:srgbClr val="002060"/>
                </a:solidFill>
                <a:latin typeface="+mn-lt"/>
              </a:rPr>
              <a:t>leefstijl</a:t>
            </a:r>
            <a:r>
              <a:rPr lang="en-GB" b="1" dirty="0">
                <a:solidFill>
                  <a:srgbClr val="002060"/>
                </a:solidFill>
                <a:latin typeface="+mn-lt"/>
              </a:rPr>
              <a:t> </a:t>
            </a:r>
            <a:r>
              <a:rPr lang="en-GB" b="1" dirty="0" err="1">
                <a:solidFill>
                  <a:srgbClr val="002060"/>
                </a:solidFill>
                <a:latin typeface="+mn-lt"/>
              </a:rPr>
              <a:t>aannemen</a:t>
            </a:r>
            <a:r>
              <a:rPr lang="en-GB" b="1" dirty="0">
                <a:solidFill>
                  <a:srgbClr val="002060"/>
                </a:solidFill>
                <a:latin typeface="+mn-lt"/>
              </a:rPr>
              <a:t> zo </a:t>
            </a:r>
            <a:r>
              <a:rPr lang="en-GB" b="1" dirty="0" err="1">
                <a:solidFill>
                  <a:srgbClr val="002060"/>
                </a:solidFill>
                <a:latin typeface="+mn-lt"/>
              </a:rPr>
              <a:t>uitdagend</a:t>
            </a:r>
            <a:r>
              <a:rPr lang="en-GB" b="1" dirty="0">
                <a:solidFill>
                  <a:srgbClr val="002060"/>
                </a:solidFill>
                <a:latin typeface="+mn-lt"/>
              </a:rPr>
              <a:t>?</a:t>
            </a:r>
            <a:endParaRPr lang="en-NL" b="1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F2A178E-89BA-F588-D68B-7433FAE1E43C}"/>
              </a:ext>
            </a:extLst>
          </p:cNvPr>
          <p:cNvSpPr txBox="1"/>
          <p:nvPr/>
        </p:nvSpPr>
        <p:spPr>
          <a:xfrm>
            <a:off x="568324" y="1396849"/>
            <a:ext cx="11313013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dirty="0">
                <a:solidFill>
                  <a:schemeClr val="tx2"/>
                </a:solidFill>
              </a:rPr>
              <a:t>Het </a:t>
            </a:r>
            <a:r>
              <a:rPr lang="en-GB" sz="2800" dirty="0" err="1">
                <a:solidFill>
                  <a:schemeClr val="tx2"/>
                </a:solidFill>
              </a:rPr>
              <a:t>duurt</a:t>
            </a:r>
            <a:r>
              <a:rPr lang="en-GB" sz="2800" dirty="0">
                <a:solidFill>
                  <a:schemeClr val="tx2"/>
                </a:solidFill>
              </a:rPr>
              <a:t> </a:t>
            </a:r>
            <a:r>
              <a:rPr lang="en-GB" sz="2800" dirty="0" err="1">
                <a:solidFill>
                  <a:schemeClr val="tx2"/>
                </a:solidFill>
              </a:rPr>
              <a:t>meestal</a:t>
            </a:r>
            <a:r>
              <a:rPr lang="en-GB" sz="2800" dirty="0">
                <a:solidFill>
                  <a:schemeClr val="tx2"/>
                </a:solidFill>
              </a:rPr>
              <a:t> 64 </a:t>
            </a:r>
            <a:r>
              <a:rPr lang="en-GB" sz="2800" dirty="0" err="1">
                <a:solidFill>
                  <a:schemeClr val="tx2"/>
                </a:solidFill>
              </a:rPr>
              <a:t>dagen</a:t>
            </a:r>
            <a:r>
              <a:rPr lang="en-GB" sz="2800" dirty="0">
                <a:solidFill>
                  <a:schemeClr val="tx2"/>
                </a:solidFill>
              </a:rPr>
              <a:t> (</a:t>
            </a:r>
            <a:r>
              <a:rPr lang="en-GB" sz="2800" dirty="0" err="1">
                <a:solidFill>
                  <a:schemeClr val="tx2"/>
                </a:solidFill>
              </a:rPr>
              <a:t>mediaan</a:t>
            </a:r>
            <a:r>
              <a:rPr lang="en-GB" sz="2800" dirty="0">
                <a:solidFill>
                  <a:schemeClr val="tx2"/>
                </a:solidFill>
              </a:rPr>
              <a:t>) om </a:t>
            </a:r>
            <a:r>
              <a:rPr lang="en-GB" sz="2800" dirty="0" err="1">
                <a:solidFill>
                  <a:schemeClr val="tx2"/>
                </a:solidFill>
              </a:rPr>
              <a:t>gedrag</a:t>
            </a:r>
            <a:r>
              <a:rPr lang="en-GB" sz="2800" dirty="0">
                <a:solidFill>
                  <a:schemeClr val="tx2"/>
                </a:solidFill>
              </a:rPr>
              <a:t> </a:t>
            </a:r>
            <a:r>
              <a:rPr lang="en-GB" sz="2800" dirty="0" err="1">
                <a:solidFill>
                  <a:schemeClr val="tx2"/>
                </a:solidFill>
              </a:rPr>
              <a:t>te</a:t>
            </a:r>
            <a:r>
              <a:rPr lang="en-GB" sz="2800" dirty="0">
                <a:solidFill>
                  <a:schemeClr val="tx2"/>
                </a:solidFill>
              </a:rPr>
              <a:t> </a:t>
            </a:r>
            <a:r>
              <a:rPr lang="en-GB" sz="2800" dirty="0" err="1">
                <a:solidFill>
                  <a:schemeClr val="tx2"/>
                </a:solidFill>
              </a:rPr>
              <a:t>automatiseren</a:t>
            </a:r>
            <a:r>
              <a:rPr lang="en-GB" sz="2800" dirty="0">
                <a:solidFill>
                  <a:schemeClr val="tx2"/>
                </a:solidFill>
              </a:rPr>
              <a:t> </a:t>
            </a:r>
            <a:r>
              <a:rPr lang="en-GB" sz="2800" dirty="0" err="1">
                <a:solidFill>
                  <a:schemeClr val="tx2"/>
                </a:solidFill>
              </a:rPr>
              <a:t>en</a:t>
            </a:r>
            <a:r>
              <a:rPr lang="en-GB" sz="2800" dirty="0">
                <a:solidFill>
                  <a:schemeClr val="tx2"/>
                </a:solidFill>
              </a:rPr>
              <a:t> tot </a:t>
            </a:r>
            <a:r>
              <a:rPr lang="en-GB" sz="2800" dirty="0" err="1">
                <a:solidFill>
                  <a:schemeClr val="tx2"/>
                </a:solidFill>
              </a:rPr>
              <a:t>een</a:t>
            </a:r>
            <a:r>
              <a:rPr lang="en-GB" sz="2800" dirty="0">
                <a:solidFill>
                  <a:schemeClr val="tx2"/>
                </a:solidFill>
              </a:rPr>
              <a:t> </a:t>
            </a:r>
            <a:r>
              <a:rPr lang="en-GB" sz="2800" dirty="0" err="1">
                <a:solidFill>
                  <a:schemeClr val="tx2"/>
                </a:solidFill>
              </a:rPr>
              <a:t>gewoonte</a:t>
            </a:r>
            <a:r>
              <a:rPr lang="en-GB" sz="2800" dirty="0">
                <a:solidFill>
                  <a:schemeClr val="tx2"/>
                </a:solidFill>
              </a:rPr>
              <a:t> </a:t>
            </a:r>
            <a:r>
              <a:rPr lang="en-GB" sz="2800" dirty="0" err="1">
                <a:solidFill>
                  <a:schemeClr val="tx2"/>
                </a:solidFill>
              </a:rPr>
              <a:t>te</a:t>
            </a:r>
            <a:r>
              <a:rPr lang="en-GB" sz="2800" dirty="0">
                <a:solidFill>
                  <a:schemeClr val="tx2"/>
                </a:solidFill>
              </a:rPr>
              <a:t> </a:t>
            </a:r>
            <a:r>
              <a:rPr lang="en-GB" sz="2800" dirty="0" err="1">
                <a:solidFill>
                  <a:schemeClr val="tx2"/>
                </a:solidFill>
              </a:rPr>
              <a:t>maken</a:t>
            </a:r>
            <a:r>
              <a:rPr lang="en-GB" sz="2800" dirty="0">
                <a:solidFill>
                  <a:schemeClr val="tx2"/>
                </a:solidFill>
              </a:rPr>
              <a:t> (Lally et al. 2009, 2010)</a:t>
            </a:r>
          </a:p>
          <a:p>
            <a:endParaRPr lang="en-GB" sz="2800" dirty="0">
              <a:solidFill>
                <a:schemeClr val="tx2"/>
              </a:solidFill>
            </a:endParaRPr>
          </a:p>
          <a:p>
            <a:r>
              <a:rPr lang="en-GB" sz="2800" dirty="0">
                <a:solidFill>
                  <a:schemeClr val="tx2"/>
                </a:solidFill>
              </a:rPr>
              <a:t>Grote </a:t>
            </a:r>
            <a:r>
              <a:rPr lang="en-GB" sz="2800" dirty="0" err="1">
                <a:solidFill>
                  <a:schemeClr val="tx2"/>
                </a:solidFill>
              </a:rPr>
              <a:t>spreiding</a:t>
            </a:r>
            <a:r>
              <a:rPr lang="en-GB" sz="2800" dirty="0">
                <a:solidFill>
                  <a:schemeClr val="tx2"/>
                </a:solidFill>
              </a:rPr>
              <a:t>: 18-254 </a:t>
            </a:r>
            <a:r>
              <a:rPr lang="en-GB" sz="2800" dirty="0" err="1">
                <a:solidFill>
                  <a:schemeClr val="tx2"/>
                </a:solidFill>
              </a:rPr>
              <a:t>dagen</a:t>
            </a:r>
            <a:endParaRPr lang="en-GB" sz="2800" dirty="0">
              <a:solidFill>
                <a:schemeClr val="tx2"/>
              </a:solidFill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chemeClr val="tx2"/>
                </a:solidFill>
              </a:rPr>
              <a:t>Welke </a:t>
            </a:r>
            <a:r>
              <a:rPr lang="en-GB" sz="2800" dirty="0" err="1">
                <a:solidFill>
                  <a:schemeClr val="tx2"/>
                </a:solidFill>
              </a:rPr>
              <a:t>factoren</a:t>
            </a:r>
            <a:r>
              <a:rPr lang="en-GB" sz="2800" dirty="0">
                <a:solidFill>
                  <a:schemeClr val="tx2"/>
                </a:solidFill>
              </a:rPr>
              <a:t> </a:t>
            </a:r>
            <a:r>
              <a:rPr lang="en-GB" sz="2800" dirty="0" err="1">
                <a:solidFill>
                  <a:schemeClr val="tx2"/>
                </a:solidFill>
              </a:rPr>
              <a:t>liggen</a:t>
            </a:r>
            <a:r>
              <a:rPr lang="en-GB" sz="2800" dirty="0">
                <a:solidFill>
                  <a:schemeClr val="tx2"/>
                </a:solidFill>
              </a:rPr>
              <a:t> </a:t>
            </a:r>
            <a:r>
              <a:rPr lang="en-GB" sz="2800" dirty="0" err="1">
                <a:solidFill>
                  <a:schemeClr val="tx2"/>
                </a:solidFill>
              </a:rPr>
              <a:t>aan</a:t>
            </a:r>
            <a:r>
              <a:rPr lang="en-GB" sz="2800" dirty="0">
                <a:solidFill>
                  <a:schemeClr val="tx2"/>
                </a:solidFill>
              </a:rPr>
              <a:t> </a:t>
            </a:r>
            <a:r>
              <a:rPr lang="en-GB" sz="2800" dirty="0" err="1">
                <a:solidFill>
                  <a:schemeClr val="tx2"/>
                </a:solidFill>
              </a:rPr>
              <a:t>deze</a:t>
            </a:r>
            <a:r>
              <a:rPr lang="en-GB" sz="2800" dirty="0">
                <a:solidFill>
                  <a:schemeClr val="tx2"/>
                </a:solidFill>
              </a:rPr>
              <a:t> </a:t>
            </a:r>
            <a:r>
              <a:rPr lang="en-GB" sz="2800" dirty="0" err="1">
                <a:solidFill>
                  <a:schemeClr val="tx2"/>
                </a:solidFill>
              </a:rPr>
              <a:t>spreiding</a:t>
            </a:r>
            <a:r>
              <a:rPr lang="en-GB" sz="2800" dirty="0">
                <a:solidFill>
                  <a:schemeClr val="tx2"/>
                </a:solidFill>
              </a:rPr>
              <a:t> ten </a:t>
            </a:r>
            <a:r>
              <a:rPr lang="en-GB" sz="2800" dirty="0" err="1">
                <a:solidFill>
                  <a:schemeClr val="tx2"/>
                </a:solidFill>
              </a:rPr>
              <a:t>grondslag</a:t>
            </a:r>
            <a:r>
              <a:rPr lang="en-GB" sz="2800" dirty="0">
                <a:solidFill>
                  <a:schemeClr val="tx2"/>
                </a:solidFill>
              </a:rPr>
              <a:t>?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chemeClr val="tx2"/>
                </a:solidFill>
              </a:rPr>
              <a:t>Wat </a:t>
            </a:r>
            <a:r>
              <a:rPr lang="en-GB" sz="2800" dirty="0" err="1">
                <a:solidFill>
                  <a:schemeClr val="tx2"/>
                </a:solidFill>
              </a:rPr>
              <a:t>zijn</a:t>
            </a:r>
            <a:r>
              <a:rPr lang="en-GB" sz="2800" dirty="0">
                <a:solidFill>
                  <a:schemeClr val="tx2"/>
                </a:solidFill>
              </a:rPr>
              <a:t> de </a:t>
            </a:r>
            <a:r>
              <a:rPr lang="en-GB" sz="2800" dirty="0" err="1">
                <a:solidFill>
                  <a:schemeClr val="tx2"/>
                </a:solidFill>
              </a:rPr>
              <a:t>demotiverende</a:t>
            </a:r>
            <a:r>
              <a:rPr lang="en-GB" sz="2800" dirty="0">
                <a:solidFill>
                  <a:schemeClr val="tx2"/>
                </a:solidFill>
              </a:rPr>
              <a:t> </a:t>
            </a:r>
            <a:r>
              <a:rPr lang="en-GB" sz="2800" dirty="0" err="1">
                <a:solidFill>
                  <a:schemeClr val="tx2"/>
                </a:solidFill>
              </a:rPr>
              <a:t>factoren</a:t>
            </a:r>
            <a:r>
              <a:rPr lang="en-GB" sz="2800" dirty="0">
                <a:solidFill>
                  <a:schemeClr val="tx2"/>
                </a:solidFill>
              </a:rPr>
              <a:t> </a:t>
            </a:r>
            <a:r>
              <a:rPr lang="en-GB" sz="2800" dirty="0" err="1">
                <a:solidFill>
                  <a:schemeClr val="tx2"/>
                </a:solidFill>
              </a:rPr>
              <a:t>en</a:t>
            </a:r>
            <a:r>
              <a:rPr lang="en-GB" sz="2800" dirty="0">
                <a:solidFill>
                  <a:schemeClr val="tx2"/>
                </a:solidFill>
              </a:rPr>
              <a:t>  </a:t>
            </a:r>
            <a:r>
              <a:rPr lang="en-GB" sz="2800" dirty="0" err="1">
                <a:solidFill>
                  <a:schemeClr val="tx2"/>
                </a:solidFill>
              </a:rPr>
              <a:t>blokkades</a:t>
            </a:r>
            <a:r>
              <a:rPr lang="en-GB" sz="2800" dirty="0">
                <a:solidFill>
                  <a:schemeClr val="tx2"/>
                </a:solidFill>
              </a:rPr>
              <a:t>?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chemeClr val="tx2"/>
                </a:solidFill>
              </a:rPr>
              <a:t>Hoe </a:t>
            </a:r>
            <a:r>
              <a:rPr lang="en-GB" sz="2800" dirty="0" err="1">
                <a:solidFill>
                  <a:schemeClr val="tx2"/>
                </a:solidFill>
              </a:rPr>
              <a:t>kan</a:t>
            </a:r>
            <a:r>
              <a:rPr lang="en-GB" sz="2800" dirty="0">
                <a:solidFill>
                  <a:schemeClr val="tx2"/>
                </a:solidFill>
              </a:rPr>
              <a:t> de (</a:t>
            </a:r>
            <a:r>
              <a:rPr lang="en-GB" sz="2800" dirty="0" err="1">
                <a:solidFill>
                  <a:schemeClr val="tx2"/>
                </a:solidFill>
              </a:rPr>
              <a:t>intrinsieke</a:t>
            </a:r>
            <a:r>
              <a:rPr lang="en-GB" sz="2800" dirty="0">
                <a:solidFill>
                  <a:schemeClr val="tx2"/>
                </a:solidFill>
              </a:rPr>
              <a:t>) </a:t>
            </a:r>
            <a:r>
              <a:rPr lang="en-GB" sz="2800" dirty="0" err="1">
                <a:solidFill>
                  <a:schemeClr val="tx2"/>
                </a:solidFill>
              </a:rPr>
              <a:t>motivatie</a:t>
            </a:r>
            <a:r>
              <a:rPr lang="en-GB" sz="2800" dirty="0">
                <a:solidFill>
                  <a:schemeClr val="tx2"/>
                </a:solidFill>
              </a:rPr>
              <a:t> </a:t>
            </a:r>
            <a:r>
              <a:rPr lang="en-GB" sz="2800" dirty="0" err="1">
                <a:solidFill>
                  <a:schemeClr val="tx2"/>
                </a:solidFill>
              </a:rPr>
              <a:t>worden</a:t>
            </a:r>
            <a:r>
              <a:rPr lang="en-GB" sz="2800" dirty="0">
                <a:solidFill>
                  <a:schemeClr val="tx2"/>
                </a:solidFill>
              </a:rPr>
              <a:t> </a:t>
            </a:r>
            <a:r>
              <a:rPr lang="en-GB" sz="2800" dirty="0" err="1">
                <a:solidFill>
                  <a:schemeClr val="tx2"/>
                </a:solidFill>
              </a:rPr>
              <a:t>versterkt</a:t>
            </a:r>
            <a:r>
              <a:rPr lang="en-GB" sz="2800" dirty="0">
                <a:solidFill>
                  <a:schemeClr val="tx2"/>
                </a:solidFill>
              </a:rPr>
              <a:t>?</a:t>
            </a:r>
          </a:p>
          <a:p>
            <a:r>
              <a:rPr lang="en-US" sz="2800" b="1" dirty="0" err="1">
                <a:solidFill>
                  <a:schemeClr val="tx2"/>
                </a:solidFill>
              </a:rPr>
              <a:t>Advies</a:t>
            </a:r>
            <a:r>
              <a:rPr lang="en-US" sz="2800" b="1" dirty="0">
                <a:solidFill>
                  <a:schemeClr val="tx2"/>
                </a:solidFill>
              </a:rPr>
              <a:t>: “…continued </a:t>
            </a:r>
            <a:r>
              <a:rPr lang="en-US" sz="2800" b="1" dirty="0">
                <a:solidFill>
                  <a:srgbClr val="C00000"/>
                </a:solidFill>
              </a:rPr>
              <a:t>self-monitoring of </a:t>
            </a:r>
            <a:r>
              <a:rPr lang="en-US" sz="2800" b="1" dirty="0" err="1">
                <a:solidFill>
                  <a:srgbClr val="C00000"/>
                </a:solidFill>
              </a:rPr>
              <a:t>behaviour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>
                <a:solidFill>
                  <a:schemeClr val="tx2"/>
                </a:solidFill>
              </a:rPr>
              <a:t>and </a:t>
            </a:r>
            <a:r>
              <a:rPr lang="en-US" sz="2800" b="1" dirty="0">
                <a:solidFill>
                  <a:srgbClr val="C00000"/>
                </a:solidFill>
              </a:rPr>
              <a:t>positive feedback </a:t>
            </a:r>
            <a:r>
              <a:rPr lang="en-US" sz="2800" b="1" dirty="0">
                <a:solidFill>
                  <a:schemeClr val="tx2"/>
                </a:solidFill>
              </a:rPr>
              <a:t>to encourage </a:t>
            </a:r>
            <a:r>
              <a:rPr lang="en-US" sz="2800" b="1" dirty="0">
                <a:solidFill>
                  <a:srgbClr val="C00000"/>
                </a:solidFill>
              </a:rPr>
              <a:t>satisfaction</a:t>
            </a:r>
            <a:r>
              <a:rPr lang="en-US" sz="2800" b="1" dirty="0">
                <a:solidFill>
                  <a:schemeClr val="tx2"/>
                </a:solidFill>
              </a:rPr>
              <a:t> with changes and motivate continued repetition. Satisfaction may also be boosted by </a:t>
            </a:r>
            <a:r>
              <a:rPr lang="en-US" sz="2800" b="1" dirty="0">
                <a:solidFill>
                  <a:srgbClr val="C00000"/>
                </a:solidFill>
              </a:rPr>
              <a:t>ensuring realistic prior outcome expectancies</a:t>
            </a:r>
            <a:r>
              <a:rPr lang="en-US" sz="2800" b="1" dirty="0">
                <a:solidFill>
                  <a:schemeClr val="tx2"/>
                </a:solidFill>
              </a:rPr>
              <a:t>, or focusing on previously undervalued positive outcomes.”</a:t>
            </a:r>
            <a:endParaRPr lang="en-GB" sz="28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734537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6FCEBC-0032-568B-2A99-15F87ECF55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23239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Kunnen we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verjongen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motiveert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dit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om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een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fysiek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actieve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leefstijl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aan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nemen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b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NL" sz="3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E3C9C51-87EE-6727-507A-8A5B916AC8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5734" y="1559758"/>
            <a:ext cx="8016406" cy="450283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17F7DA9-AE5D-3AC4-50E3-0D34E7CBF370}"/>
              </a:ext>
            </a:extLst>
          </p:cNvPr>
          <p:cNvSpPr txBox="1"/>
          <p:nvPr/>
        </p:nvSpPr>
        <p:spPr>
          <a:xfrm>
            <a:off x="9384030" y="6425295"/>
            <a:ext cx="609447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b="0" i="0" dirty="0">
                <a:solidFill>
                  <a:srgbClr val="808080"/>
                </a:solidFill>
                <a:effectLst/>
                <a:highlight>
                  <a:srgbClr val="FFFFFF"/>
                </a:highlight>
                <a:latin typeface="Benton Sans"/>
              </a:rPr>
              <a:t>© Getty Images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33288860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01A3CB-4D96-3A64-28FC-793E2BC3BF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600" b="1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Honderjarigen</a:t>
            </a:r>
            <a:r>
              <a:rPr lang="en-GB" sz="36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600" b="1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en</a:t>
            </a:r>
            <a:r>
              <a:rPr lang="en-GB" sz="36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Bryan Johnson</a:t>
            </a:r>
            <a:endParaRPr lang="en-NL" sz="3600" b="1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A33B91-F671-F36D-D46A-F181665C5A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NL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BE08885-17D0-3D2A-5572-A6AC51CE7A2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0770" t="36551" r="41034" b="25118"/>
          <a:stretch>
            <a:fillRect/>
          </a:stretch>
        </p:blipFill>
        <p:spPr>
          <a:xfrm>
            <a:off x="6222392" y="1339143"/>
            <a:ext cx="2996036" cy="402568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DA75806-6E3B-D1F4-4533-2A16276E55A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0474" t="27132" r="41825" b="33178"/>
          <a:stretch>
            <a:fillRect/>
          </a:stretch>
        </p:blipFill>
        <p:spPr>
          <a:xfrm>
            <a:off x="9292856" y="1339143"/>
            <a:ext cx="2796364" cy="399926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B6299E8-F9B9-6C8C-F34B-BFF530C9AA0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2359" t="17672" r="23055" b="20954"/>
          <a:stretch>
            <a:fillRect/>
          </a:stretch>
        </p:blipFill>
        <p:spPr>
          <a:xfrm>
            <a:off x="826080" y="1332313"/>
            <a:ext cx="4294983" cy="308012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3AE9AD9-D985-37D0-DC27-89AD149614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44602" y="3919126"/>
            <a:ext cx="3536123" cy="1419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08224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A4EBA9E-85D8-44E8-16CC-BBFA45BC058B}"/>
              </a:ext>
            </a:extLst>
          </p:cNvPr>
          <p:cNvSpPr txBox="1"/>
          <p:nvPr/>
        </p:nvSpPr>
        <p:spPr>
          <a:xfrm>
            <a:off x="74735" y="1519176"/>
            <a:ext cx="6098930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1800" dirty="0">
                <a:latin typeface="Calibri" panose="020F0502020204030204" pitchFamily="34" charset="0"/>
                <a:cs typeface="Calibri" panose="020F0502020204030204" pitchFamily="34" charset="0"/>
              </a:rPr>
              <a:t>De </a:t>
            </a:r>
            <a:r>
              <a:rPr lang="nl-NL" sz="1800" b="1" dirty="0">
                <a:latin typeface="Calibri" panose="020F0502020204030204" pitchFamily="34" charset="0"/>
                <a:cs typeface="Calibri" panose="020F0502020204030204" pitchFamily="34" charset="0"/>
              </a:rPr>
              <a:t>gemiddelde levensverwachting </a:t>
            </a:r>
            <a:r>
              <a:rPr lang="nl-NL" sz="1800" dirty="0">
                <a:latin typeface="Calibri" panose="020F0502020204030204" pitchFamily="34" charset="0"/>
                <a:cs typeface="Calibri" panose="020F0502020204030204" pitchFamily="34" charset="0"/>
              </a:rPr>
              <a:t>van de Nederlanders is 81,5 jaar, maar de gezonde levensverwachting is slechts 71,4 jaar</a:t>
            </a:r>
          </a:p>
          <a:p>
            <a:endParaRPr lang="nl-NL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nl-NL" sz="1800" dirty="0">
                <a:latin typeface="Calibri" panose="020F0502020204030204" pitchFamily="34" charset="0"/>
                <a:cs typeface="Calibri" panose="020F0502020204030204" pitchFamily="34" charset="0"/>
              </a:rPr>
              <a:t>35% van alle Nederlanders </a:t>
            </a:r>
            <a:r>
              <a:rPr lang="nl-NL" sz="1800" b="1" dirty="0">
                <a:latin typeface="Calibri" panose="020F0502020204030204" pitchFamily="34" charset="0"/>
                <a:cs typeface="Calibri" panose="020F0502020204030204" pitchFamily="34" charset="0"/>
              </a:rPr>
              <a:t>overlijdt</a:t>
            </a:r>
            <a:r>
              <a:rPr lang="nl-NL" sz="1800" dirty="0">
                <a:latin typeface="Calibri" panose="020F0502020204030204" pitchFamily="34" charset="0"/>
                <a:cs typeface="Calibri" panose="020F0502020204030204" pitchFamily="34" charset="0"/>
              </a:rPr>
              <a:t> door gedragsrisicofactoren zoals ongezond dieet, weinig fysieke activiteit, roken, alcoholgebruik, stress en een slechte slaapkwaliteit</a:t>
            </a:r>
          </a:p>
          <a:p>
            <a:endParaRPr lang="nl-NL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nl-NL" sz="1800" dirty="0">
                <a:latin typeface="Calibri" panose="020F0502020204030204" pitchFamily="34" charset="0"/>
                <a:cs typeface="Calibri" panose="020F0502020204030204" pitchFamily="34" charset="0"/>
              </a:rPr>
              <a:t>De </a:t>
            </a:r>
            <a:r>
              <a:rPr lang="nl-NL" sz="1800" b="1" dirty="0">
                <a:latin typeface="Calibri" panose="020F0502020204030204" pitchFamily="34" charset="0"/>
                <a:cs typeface="Calibri" panose="020F0502020204030204" pitchFamily="34" charset="0"/>
              </a:rPr>
              <a:t>gezondheidskloof</a:t>
            </a:r>
            <a:r>
              <a:rPr lang="nl-NL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nl-NL" sz="1800" dirty="0"/>
              <a:t>tussen de minst en meest welvarende Nederlanders </a:t>
            </a:r>
            <a:r>
              <a:rPr lang="nl-NL" sz="1800" dirty="0">
                <a:latin typeface="Calibri" panose="020F0502020204030204" pitchFamily="34" charset="0"/>
                <a:cs typeface="Calibri" panose="020F0502020204030204" pitchFamily="34" charset="0"/>
              </a:rPr>
              <a:t>is momenteel 24 jaar. De minst welvarende Nederlanders leven gemiddeld 8 jaar korter dan de meest welvarende Nederlanders.</a:t>
            </a:r>
          </a:p>
          <a:p>
            <a:endParaRPr lang="nl-NL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nl-NL" sz="1800" dirty="0">
                <a:latin typeface="Calibri" panose="020F0502020204030204" pitchFamily="34" charset="0"/>
                <a:cs typeface="Calibri" panose="020F0502020204030204" pitchFamily="34" charset="0"/>
              </a:rPr>
              <a:t>Chronische leefstijlziekten vereisen langdurige zorg, wat leidt tot hogere </a:t>
            </a:r>
            <a:r>
              <a:rPr lang="nl-NL" sz="1800" b="1" dirty="0">
                <a:latin typeface="Calibri" panose="020F0502020204030204" pitchFamily="34" charset="0"/>
                <a:cs typeface="Calibri" panose="020F0502020204030204" pitchFamily="34" charset="0"/>
              </a:rPr>
              <a:t>zorgkosten</a:t>
            </a:r>
            <a:r>
              <a:rPr lang="nl-NL" sz="1800" dirty="0">
                <a:latin typeface="Calibri" panose="020F0502020204030204" pitchFamily="34" charset="0"/>
                <a:cs typeface="Calibri" panose="020F0502020204030204" pitchFamily="34" charset="0"/>
              </a:rPr>
              <a:t>, overbelaste </a:t>
            </a:r>
            <a:r>
              <a:rPr lang="nl-NL" sz="1800" b="1" dirty="0">
                <a:latin typeface="Calibri" panose="020F0502020204030204" pitchFamily="34" charset="0"/>
                <a:cs typeface="Calibri" panose="020F0502020204030204" pitchFamily="34" charset="0"/>
              </a:rPr>
              <a:t>medische infrastructuren en uitgeputte middelen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15C4A0E-FCBD-EE95-AA1D-5D34B5566DB9}"/>
              </a:ext>
            </a:extLst>
          </p:cNvPr>
          <p:cNvSpPr txBox="1"/>
          <p:nvPr/>
        </p:nvSpPr>
        <p:spPr>
          <a:xfrm>
            <a:off x="6194180" y="1519176"/>
            <a:ext cx="6098930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1800" dirty="0">
                <a:latin typeface="Calibri" panose="020F0502020204030204" pitchFamily="34" charset="0"/>
                <a:cs typeface="Calibri" panose="020F0502020204030204" pitchFamily="34" charset="0"/>
              </a:rPr>
              <a:t>Chronische leefstijlziekten beperken de arbeidsparticipatie, verhogen </a:t>
            </a:r>
            <a:r>
              <a:rPr lang="nl-NL" sz="1800" b="1" dirty="0">
                <a:latin typeface="Calibri" panose="020F0502020204030204" pitchFamily="34" charset="0"/>
                <a:cs typeface="Calibri" panose="020F0502020204030204" pitchFamily="34" charset="0"/>
              </a:rPr>
              <a:t>ziekteverzuim </a:t>
            </a:r>
            <a:r>
              <a:rPr lang="nl-NL" sz="1800" dirty="0">
                <a:latin typeface="Calibri" panose="020F0502020204030204" pitchFamily="34" charset="0"/>
                <a:cs typeface="Calibri" panose="020F0502020204030204" pitchFamily="34" charset="0"/>
              </a:rPr>
              <a:t>en drukken de economische output</a:t>
            </a:r>
          </a:p>
          <a:p>
            <a:endParaRPr lang="nl-NL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nl-NL" sz="1800" dirty="0">
                <a:latin typeface="Calibri" panose="020F0502020204030204" pitchFamily="34" charset="0"/>
                <a:cs typeface="Calibri" panose="020F0502020204030204" pitchFamily="34" charset="0"/>
              </a:rPr>
              <a:t>De </a:t>
            </a:r>
            <a:r>
              <a:rPr lang="nl-NL" sz="1800" b="1" dirty="0">
                <a:latin typeface="Calibri" panose="020F0502020204030204" pitchFamily="34" charset="0"/>
                <a:cs typeface="Calibri" panose="020F0502020204030204" pitchFamily="34" charset="0"/>
              </a:rPr>
              <a:t>vergrijzing</a:t>
            </a:r>
            <a:r>
              <a:rPr lang="nl-NL" sz="1800" dirty="0">
                <a:latin typeface="Calibri" panose="020F0502020204030204" pitchFamily="34" charset="0"/>
                <a:cs typeface="Calibri" panose="020F0502020204030204" pitchFamily="34" charset="0"/>
              </a:rPr>
              <a:t> verhoogt de zorgvraag voor chronische aandoeningen, wat druk zet op </a:t>
            </a:r>
            <a:r>
              <a:rPr lang="nl-NL" sz="1800" b="1" dirty="0">
                <a:latin typeface="Calibri" panose="020F0502020204030204" pitchFamily="34" charset="0"/>
                <a:cs typeface="Calibri" panose="020F0502020204030204" pitchFamily="34" charset="0"/>
              </a:rPr>
              <a:t>zorgsystemen en economische duurzaamheid</a:t>
            </a:r>
          </a:p>
          <a:p>
            <a:endParaRPr lang="nl-NL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nl-NL" sz="1800" dirty="0">
                <a:latin typeface="Calibri" panose="020F0502020204030204" pitchFamily="34" charset="0"/>
                <a:cs typeface="Calibri" panose="020F0502020204030204" pitchFamily="34" charset="0"/>
              </a:rPr>
              <a:t>Ongeveer 44% van de Nederlanders voldeed in 2022 niet aan de </a:t>
            </a:r>
            <a:r>
              <a:rPr lang="nl-NL" sz="1800" b="1" dirty="0">
                <a:latin typeface="Calibri" panose="020F0502020204030204" pitchFamily="34" charset="0"/>
                <a:cs typeface="Calibri" panose="020F0502020204030204" pitchFamily="34" charset="0"/>
              </a:rPr>
              <a:t>beweegrichtlijnen</a:t>
            </a:r>
            <a:r>
              <a:rPr lang="nl-NL" sz="1800" dirty="0">
                <a:latin typeface="Calibri" panose="020F0502020204030204" pitchFamily="34" charset="0"/>
                <a:cs typeface="Calibri" panose="020F0502020204030204" pitchFamily="34" charset="0"/>
              </a:rPr>
              <a:t>, met regionale verschillen, terwijl slechts 10-50% de </a:t>
            </a:r>
            <a:r>
              <a:rPr lang="nl-NL" sz="1800" b="1" dirty="0">
                <a:latin typeface="Calibri" panose="020F0502020204030204" pitchFamily="34" charset="0"/>
                <a:cs typeface="Calibri" panose="020F0502020204030204" pitchFamily="34" charset="0"/>
              </a:rPr>
              <a:t>voedingsrichtlijnen</a:t>
            </a:r>
            <a:r>
              <a:rPr lang="nl-NL" sz="1800" dirty="0">
                <a:latin typeface="Calibri" panose="020F0502020204030204" pitchFamily="34" charset="0"/>
                <a:cs typeface="Calibri" panose="020F0502020204030204" pitchFamily="34" charset="0"/>
              </a:rPr>
              <a:t> volgt en 50% van de bevolking </a:t>
            </a:r>
            <a:r>
              <a:rPr lang="nl-NL" sz="1800" b="1" dirty="0">
                <a:latin typeface="Calibri" panose="020F0502020204030204" pitchFamily="34" charset="0"/>
                <a:cs typeface="Calibri" panose="020F0502020204030204" pitchFamily="34" charset="0"/>
              </a:rPr>
              <a:t>overgewicht </a:t>
            </a:r>
            <a:r>
              <a:rPr lang="nl-NL" sz="1800" dirty="0">
                <a:latin typeface="Calibri" panose="020F0502020204030204" pitchFamily="34" charset="0"/>
                <a:cs typeface="Calibri" panose="020F0502020204030204" pitchFamily="34" charset="0"/>
              </a:rPr>
              <a:t>heeft, waarvan 15% </a:t>
            </a:r>
            <a:r>
              <a:rPr lang="nl-NL" sz="1800" b="1" dirty="0">
                <a:latin typeface="Calibri" panose="020F0502020204030204" pitchFamily="34" charset="0"/>
                <a:cs typeface="Calibri" panose="020F0502020204030204" pitchFamily="34" charset="0"/>
              </a:rPr>
              <a:t>obesitas</a:t>
            </a:r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D5471EBD-B8CF-D39A-AD73-59591AC0015E}"/>
              </a:ext>
            </a:extLst>
          </p:cNvPr>
          <p:cNvSpPr txBox="1">
            <a:spLocks/>
          </p:cNvSpPr>
          <p:nvPr/>
        </p:nvSpPr>
        <p:spPr>
          <a:xfrm>
            <a:off x="855784" y="254593"/>
            <a:ext cx="838786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rgbClr val="1481C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Nederlanders worden ongezond oud</a:t>
            </a:r>
          </a:p>
        </p:txBody>
      </p:sp>
    </p:spTree>
    <p:extLst>
      <p:ext uri="{BB962C8B-B14F-4D97-AF65-F5344CB8AC3E}">
        <p14:creationId xmlns:p14="http://schemas.microsoft.com/office/powerpoint/2010/main" val="422192928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64486C-E8EF-CBB9-39C2-75E27D6C78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2232" y="483961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sz="4400" b="1" dirty="0">
                <a:solidFill>
                  <a:srgbClr val="002060"/>
                </a:solidFill>
                <a:latin typeface="+mn-lt"/>
              </a:rPr>
              <a:t>BIO-</a:t>
            </a:r>
            <a:r>
              <a:rPr lang="en-US" sz="4400" b="1" dirty="0" err="1">
                <a:solidFill>
                  <a:srgbClr val="002060"/>
                </a:solidFill>
                <a:latin typeface="+mn-lt"/>
              </a:rPr>
              <a:t>COMPaSS</a:t>
            </a:r>
            <a:r>
              <a:rPr lang="en-US" sz="4400" b="1" dirty="0">
                <a:solidFill>
                  <a:srgbClr val="002060"/>
                </a:solidFill>
                <a:latin typeface="+mn-lt"/>
              </a:rPr>
              <a:t> </a:t>
            </a:r>
            <a:br>
              <a:rPr lang="en-US" sz="4400" b="1" dirty="0">
                <a:solidFill>
                  <a:srgbClr val="002060"/>
                </a:solidFill>
                <a:latin typeface="+mn-lt"/>
              </a:rPr>
            </a:br>
            <a:r>
              <a:rPr lang="en-US" sz="3100" b="1" dirty="0">
                <a:solidFill>
                  <a:srgbClr val="002060"/>
                </a:solidFill>
                <a:latin typeface="+mn-lt"/>
              </a:rPr>
              <a:t>Biological age-driven , </a:t>
            </a:r>
            <a:r>
              <a:rPr lang="en-US" sz="3100" b="1" dirty="0" err="1">
                <a:solidFill>
                  <a:srgbClr val="002060"/>
                </a:solidFill>
                <a:latin typeface="+mn-lt"/>
              </a:rPr>
              <a:t>COMmunal</a:t>
            </a:r>
            <a:r>
              <a:rPr lang="en-US" sz="3100" b="1" dirty="0">
                <a:solidFill>
                  <a:srgbClr val="002060"/>
                </a:solidFill>
                <a:latin typeface="+mn-lt"/>
              </a:rPr>
              <a:t>, </a:t>
            </a:r>
            <a:r>
              <a:rPr lang="en-US" sz="3100" b="1" dirty="0" err="1">
                <a:solidFill>
                  <a:srgbClr val="002060"/>
                </a:solidFill>
                <a:latin typeface="+mn-lt"/>
              </a:rPr>
              <a:t>Personalised</a:t>
            </a:r>
            <a:r>
              <a:rPr lang="en-US" sz="3100" b="1" dirty="0">
                <a:solidFill>
                  <a:srgbClr val="002060"/>
                </a:solidFill>
                <a:latin typeface="+mn-lt"/>
              </a:rPr>
              <a:t> System for Sustainable health promotion</a:t>
            </a:r>
            <a:endParaRPr lang="en-NL" sz="3100" dirty="0">
              <a:latin typeface="+mn-lt"/>
            </a:endParaRPr>
          </a:p>
        </p:txBody>
      </p:sp>
      <p:pic>
        <p:nvPicPr>
          <p:cNvPr id="5" name="Content Placeholder 4" descr="A person and person standing next to a compass&#10;&#10;Description automatically generated">
            <a:extLst>
              <a:ext uri="{FF2B5EF4-FFF2-40B4-BE49-F238E27FC236}">
                <a16:creationId xmlns:a16="http://schemas.microsoft.com/office/drawing/2014/main" id="{B86BACF3-363B-91FA-3A40-1EC6B2EA48A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499" b="23749"/>
          <a:stretch/>
        </p:blipFill>
        <p:spPr>
          <a:xfrm>
            <a:off x="3818497" y="1985678"/>
            <a:ext cx="4555006" cy="3334468"/>
          </a:xfr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1168A59-F31E-C530-5E78-7651BC9901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963" y="2432659"/>
            <a:ext cx="2420379" cy="88550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A1F6041-ADEC-E49A-C16D-34B20E47630F}"/>
              </a:ext>
            </a:extLst>
          </p:cNvPr>
          <p:cNvSpPr txBox="1"/>
          <p:nvPr/>
        </p:nvSpPr>
        <p:spPr>
          <a:xfrm>
            <a:off x="4754285" y="5320146"/>
            <a:ext cx="23675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2060"/>
                </a:solidFill>
              </a:rPr>
              <a:t>BIO-</a:t>
            </a:r>
            <a:r>
              <a:rPr lang="en-US" sz="1400" dirty="0" err="1">
                <a:solidFill>
                  <a:srgbClr val="002060"/>
                </a:solidFill>
              </a:rPr>
              <a:t>COMPaSS</a:t>
            </a:r>
            <a:r>
              <a:rPr lang="en-US" sz="1400" dirty="0">
                <a:solidFill>
                  <a:srgbClr val="002060"/>
                </a:solidFill>
              </a:rPr>
              <a:t> consortium</a:t>
            </a:r>
            <a:endParaRPr lang="en-NL" sz="14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D73F8D8-D135-4E69-172A-8FB643C20F94}"/>
              </a:ext>
            </a:extLst>
          </p:cNvPr>
          <p:cNvSpPr txBox="1"/>
          <p:nvPr/>
        </p:nvSpPr>
        <p:spPr>
          <a:xfrm>
            <a:off x="250065" y="4092060"/>
            <a:ext cx="37512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Route “Sport </a:t>
            </a:r>
            <a:r>
              <a:rPr lang="en-GB" dirty="0" err="1"/>
              <a:t>Bewegen</a:t>
            </a:r>
            <a:r>
              <a:rPr lang="en-GB" dirty="0"/>
              <a:t> </a:t>
            </a:r>
            <a:r>
              <a:rPr lang="en-GB" dirty="0" err="1"/>
              <a:t>en</a:t>
            </a:r>
            <a:r>
              <a:rPr lang="en-GB" dirty="0"/>
              <a:t> </a:t>
            </a:r>
            <a:r>
              <a:rPr lang="en-GB" dirty="0" err="1"/>
              <a:t>Gezonheid</a:t>
            </a:r>
            <a:r>
              <a:rPr lang="en-GB" dirty="0"/>
              <a:t>”</a:t>
            </a:r>
            <a:endParaRPr lang="en-NL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DBB4469-3C61-C280-90EA-AC58FED407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43103" y="2236573"/>
            <a:ext cx="3678772" cy="3179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682030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262B70-35A3-8B85-71E2-4C68A91F3B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4102"/>
            <a:ext cx="10515600" cy="1325563"/>
          </a:xfrm>
        </p:spPr>
        <p:txBody>
          <a:bodyPr>
            <a:normAutofit/>
          </a:bodyPr>
          <a:lstStyle/>
          <a:p>
            <a:r>
              <a:rPr lang="en-GB" sz="3600" b="1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Biologie</a:t>
            </a:r>
            <a:r>
              <a:rPr lang="en-GB" sz="36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sz="3600" b="1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omgeving</a:t>
            </a:r>
            <a:r>
              <a:rPr lang="en-GB" sz="36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600" b="1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en</a:t>
            </a:r>
            <a:r>
              <a:rPr lang="en-GB" sz="36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600" b="1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gedrag</a:t>
            </a:r>
            <a:r>
              <a:rPr lang="en-GB" sz="36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600" b="1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bepalen</a:t>
            </a:r>
            <a:r>
              <a:rPr lang="en-GB" sz="36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br>
              <a:rPr lang="en-GB" sz="36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GB" sz="3600" b="1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biologische</a:t>
            </a:r>
            <a:r>
              <a:rPr lang="en-GB" sz="36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600" b="1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leeftijd</a:t>
            </a:r>
            <a:endParaRPr lang="en-NL" sz="3600" b="1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999EAC2-0AA9-4DCF-BB72-B846FB25EA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8476" y="1417638"/>
            <a:ext cx="7217321" cy="516731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66879EB-CC8B-A45F-528C-89712E6C06C1}"/>
              </a:ext>
            </a:extLst>
          </p:cNvPr>
          <p:cNvSpPr txBox="1"/>
          <p:nvPr/>
        </p:nvSpPr>
        <p:spPr>
          <a:xfrm>
            <a:off x="7257237" y="5410472"/>
            <a:ext cx="277281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rgbClr val="002060"/>
                </a:solidFill>
              </a:rPr>
              <a:t>Furrer and </a:t>
            </a:r>
            <a:r>
              <a:rPr lang="en-GB" sz="1200" dirty="0" err="1">
                <a:solidFill>
                  <a:srgbClr val="002060"/>
                </a:solidFill>
              </a:rPr>
              <a:t>Handschinl</a:t>
            </a:r>
            <a:r>
              <a:rPr lang="en-GB" sz="1200" dirty="0">
                <a:solidFill>
                  <a:srgbClr val="002060"/>
                </a:solidFill>
              </a:rPr>
              <a:t>. 2025</a:t>
            </a:r>
            <a:endParaRPr lang="en-NL" sz="12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902385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DB79D9-2BE5-7C5B-7DE1-222ECF9A6B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295852"/>
            <a:ext cx="10515600" cy="1325563"/>
          </a:xfrm>
        </p:spPr>
        <p:txBody>
          <a:bodyPr>
            <a:normAutofit/>
          </a:bodyPr>
          <a:lstStyle/>
          <a:p>
            <a:r>
              <a:rPr lang="en-GB" sz="3600" b="1" dirty="0" err="1">
                <a:solidFill>
                  <a:srgbClr val="002060"/>
                </a:solidFill>
                <a:latin typeface="+mn-lt"/>
              </a:rPr>
              <a:t>Bevordering</a:t>
            </a:r>
            <a:r>
              <a:rPr lang="en-GB" sz="3600" b="1" dirty="0">
                <a:solidFill>
                  <a:srgbClr val="002060"/>
                </a:solidFill>
                <a:latin typeface="+mn-lt"/>
              </a:rPr>
              <a:t> van </a:t>
            </a:r>
            <a:r>
              <a:rPr lang="en-GB" sz="3600" b="1" dirty="0" err="1">
                <a:solidFill>
                  <a:srgbClr val="002060"/>
                </a:solidFill>
                <a:latin typeface="+mn-lt"/>
              </a:rPr>
              <a:t>fysieke</a:t>
            </a:r>
            <a:r>
              <a:rPr lang="en-GB" sz="3600" b="1" dirty="0">
                <a:solidFill>
                  <a:srgbClr val="002060"/>
                </a:solidFill>
                <a:latin typeface="+mn-lt"/>
              </a:rPr>
              <a:t> </a:t>
            </a:r>
            <a:r>
              <a:rPr lang="en-GB" sz="3600" b="1" dirty="0" err="1">
                <a:solidFill>
                  <a:srgbClr val="002060"/>
                </a:solidFill>
                <a:latin typeface="+mn-lt"/>
              </a:rPr>
              <a:t>activiteit</a:t>
            </a:r>
            <a:r>
              <a:rPr lang="en-GB" sz="3600" b="1" dirty="0">
                <a:solidFill>
                  <a:srgbClr val="002060"/>
                </a:solidFill>
                <a:latin typeface="+mn-lt"/>
              </a:rPr>
              <a:t> is </a:t>
            </a:r>
            <a:br>
              <a:rPr lang="en-GB" sz="3600" b="1" dirty="0">
                <a:solidFill>
                  <a:srgbClr val="002060"/>
                </a:solidFill>
                <a:latin typeface="+mn-lt"/>
              </a:rPr>
            </a:br>
            <a:r>
              <a:rPr lang="en-GB" sz="3600" b="1" dirty="0" err="1">
                <a:solidFill>
                  <a:srgbClr val="002060"/>
                </a:solidFill>
                <a:latin typeface="+mn-lt"/>
              </a:rPr>
              <a:t>meervoudige</a:t>
            </a:r>
            <a:r>
              <a:rPr lang="en-GB" sz="3600" b="1" dirty="0">
                <a:solidFill>
                  <a:srgbClr val="002060"/>
                </a:solidFill>
                <a:latin typeface="+mn-lt"/>
              </a:rPr>
              <a:t> </a:t>
            </a:r>
            <a:r>
              <a:rPr lang="en-GB" sz="3600" b="1" dirty="0" err="1">
                <a:solidFill>
                  <a:srgbClr val="002060"/>
                </a:solidFill>
                <a:latin typeface="+mn-lt"/>
              </a:rPr>
              <a:t>benadering</a:t>
            </a:r>
            <a:endParaRPr lang="en-NL" sz="3600" b="1" dirty="0">
              <a:solidFill>
                <a:srgbClr val="002060"/>
              </a:solidFill>
              <a:latin typeface="+mn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50528DD-7E43-B1DC-1FF0-C4B2777D0E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9344" y="1755932"/>
            <a:ext cx="5009609" cy="426714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CF0587E-E227-C72F-43A6-AB5683DFC07B}"/>
              </a:ext>
            </a:extLst>
          </p:cNvPr>
          <p:cNvSpPr txBox="1"/>
          <p:nvPr/>
        </p:nvSpPr>
        <p:spPr>
          <a:xfrm>
            <a:off x="7462800" y="5934429"/>
            <a:ext cx="27728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rgbClr val="002060"/>
                </a:solidFill>
              </a:rPr>
              <a:t>Furrer and </a:t>
            </a:r>
            <a:r>
              <a:rPr lang="en-GB" sz="1400" dirty="0" err="1">
                <a:solidFill>
                  <a:srgbClr val="002060"/>
                </a:solidFill>
              </a:rPr>
              <a:t>Handschinl</a:t>
            </a:r>
            <a:r>
              <a:rPr lang="en-GB" sz="1400" dirty="0">
                <a:solidFill>
                  <a:srgbClr val="002060"/>
                </a:solidFill>
              </a:rPr>
              <a:t>. 2025</a:t>
            </a:r>
            <a:endParaRPr lang="en-NL" sz="1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304345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9D574E-46D8-801A-019A-9D9F3A8721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600" b="1" dirty="0" err="1">
                <a:solidFill>
                  <a:srgbClr val="002060"/>
                </a:solidFill>
              </a:rPr>
              <a:t>Gezondheidskloof</a:t>
            </a:r>
            <a:r>
              <a:rPr lang="en-GB" sz="3600" b="1" dirty="0">
                <a:solidFill>
                  <a:srgbClr val="002060"/>
                </a:solidFill>
              </a:rPr>
              <a:t> </a:t>
            </a:r>
            <a:r>
              <a:rPr lang="en-GB" sz="3600" b="1" dirty="0" err="1">
                <a:solidFill>
                  <a:srgbClr val="002060"/>
                </a:solidFill>
              </a:rPr>
              <a:t>bepaald</a:t>
            </a:r>
            <a:r>
              <a:rPr lang="en-GB" sz="3600" b="1" dirty="0">
                <a:solidFill>
                  <a:srgbClr val="002060"/>
                </a:solidFill>
              </a:rPr>
              <a:t> door </a:t>
            </a:r>
            <a:r>
              <a:rPr lang="en-GB" sz="3600" b="1" dirty="0" err="1">
                <a:solidFill>
                  <a:srgbClr val="002060"/>
                </a:solidFill>
              </a:rPr>
              <a:t>welvaartstatus</a:t>
            </a:r>
            <a:r>
              <a:rPr lang="en-GB" sz="3600" b="1" dirty="0">
                <a:solidFill>
                  <a:srgbClr val="002060"/>
                </a:solidFill>
              </a:rPr>
              <a:t> </a:t>
            </a:r>
            <a:br>
              <a:rPr lang="en-GB" sz="3600" b="1" dirty="0">
                <a:solidFill>
                  <a:srgbClr val="002060"/>
                </a:solidFill>
              </a:rPr>
            </a:br>
            <a:r>
              <a:rPr lang="en-GB" sz="3600" b="1" dirty="0" err="1">
                <a:solidFill>
                  <a:srgbClr val="002060"/>
                </a:solidFill>
              </a:rPr>
              <a:t>en</a:t>
            </a:r>
            <a:r>
              <a:rPr lang="en-GB" sz="3600" b="1" dirty="0">
                <a:solidFill>
                  <a:srgbClr val="002060"/>
                </a:solidFill>
              </a:rPr>
              <a:t> </a:t>
            </a:r>
            <a:r>
              <a:rPr lang="en-GB" sz="3600" b="1" dirty="0" err="1">
                <a:solidFill>
                  <a:srgbClr val="002060"/>
                </a:solidFill>
              </a:rPr>
              <a:t>opleidingsniveau</a:t>
            </a:r>
            <a:endParaRPr lang="en-NL" sz="3600" b="1" dirty="0">
              <a:solidFill>
                <a:srgbClr val="00206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ED512DB-8BFD-78EF-FF89-E0682C183A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38814" y="1591818"/>
            <a:ext cx="3148386" cy="311983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6EC8605-7CEC-F50E-CBA7-55B65C82AEB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6860" t="41344" r="33453" b="9978"/>
          <a:stretch>
            <a:fillRect/>
          </a:stretch>
        </p:blipFill>
        <p:spPr>
          <a:xfrm>
            <a:off x="370642" y="1690688"/>
            <a:ext cx="4174503" cy="326583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83B08BB-13B0-4112-72B6-79B6F74F2D6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5674" t="36229" r="34574" b="9715"/>
          <a:stretch>
            <a:fillRect/>
          </a:stretch>
        </p:blipFill>
        <p:spPr>
          <a:xfrm>
            <a:off x="4545146" y="1652948"/>
            <a:ext cx="3867334" cy="335425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AB8B5D5-9E80-95F7-2FCE-7BB52B252AD4}"/>
              </a:ext>
            </a:extLst>
          </p:cNvPr>
          <p:cNvSpPr txBox="1"/>
          <p:nvPr/>
        </p:nvSpPr>
        <p:spPr>
          <a:xfrm>
            <a:off x="4365534" y="5145875"/>
            <a:ext cx="378278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b="1" dirty="0">
                <a:solidFill>
                  <a:srgbClr val="002060"/>
                </a:solidFill>
              </a:rPr>
              <a:t>Meest welvarende mannen leven 25 jaar langer in goede gezondheid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DB93BC5-5A7B-18EA-63D9-305219BFC5FC}"/>
              </a:ext>
            </a:extLst>
          </p:cNvPr>
          <p:cNvSpPr txBox="1"/>
          <p:nvPr/>
        </p:nvSpPr>
        <p:spPr>
          <a:xfrm>
            <a:off x="251459" y="5061514"/>
            <a:ext cx="409024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b="1" dirty="0">
                <a:solidFill>
                  <a:srgbClr val="002060"/>
                </a:solidFill>
              </a:rPr>
              <a:t>Meest welvarende mannen leven 9 jaar langer dan minst welvarende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C61FBB7-92AA-1709-264C-5D6A051AD5DB}"/>
              </a:ext>
            </a:extLst>
          </p:cNvPr>
          <p:cNvSpPr txBox="1"/>
          <p:nvPr/>
        </p:nvSpPr>
        <p:spPr>
          <a:xfrm>
            <a:off x="2457894" y="6211669"/>
            <a:ext cx="821896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200" dirty="0"/>
              <a:t>https://www.cbs.nl/nl-nl/nieuws/2022/51/bovenaan-welvaartsladder-bijna-25-jaar-langer-in-goede-gezondheid</a:t>
            </a:r>
            <a:endParaRPr lang="en-NL" sz="1200" dirty="0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66DA844D-5911-CE2B-63B5-A68CFEEBF0B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4850" t="8660" r="70449" b="83207"/>
          <a:stretch>
            <a:fillRect/>
          </a:stretch>
        </p:blipFill>
        <p:spPr>
          <a:xfrm>
            <a:off x="9630420" y="6071273"/>
            <a:ext cx="1580708" cy="557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626954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00F947-C2A1-145E-37EB-4B10A72758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06130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nl-NL" sz="3600" b="1" dirty="0">
                <a:solidFill>
                  <a:srgbClr val="002060"/>
                </a:solidFill>
                <a:latin typeface="+mn-lt"/>
              </a:rPr>
              <a:t>Leeftijdsklokken Klokken die getraind zijn op morbiditeit, laten zien dat de grootste winst te behalen is met interveniëren van 30</a:t>
            </a:r>
            <a:r>
              <a:rPr lang="nl-NL" sz="3600" b="1" baseline="30000" dirty="0">
                <a:solidFill>
                  <a:srgbClr val="002060"/>
                </a:solidFill>
                <a:latin typeface="+mn-lt"/>
              </a:rPr>
              <a:t>ste</a:t>
            </a:r>
            <a:r>
              <a:rPr lang="nl-NL" sz="3600" b="1" dirty="0">
                <a:solidFill>
                  <a:srgbClr val="002060"/>
                </a:solidFill>
                <a:latin typeface="+mn-lt"/>
              </a:rPr>
              <a:t> levensjaar</a:t>
            </a:r>
            <a:br>
              <a:rPr lang="nl-NL" sz="3600" b="1" dirty="0">
                <a:solidFill>
                  <a:srgbClr val="002060"/>
                </a:solidFill>
                <a:latin typeface="+mn-lt"/>
              </a:rPr>
            </a:br>
            <a:endParaRPr lang="en-NL" sz="3600" b="1" dirty="0">
              <a:solidFill>
                <a:srgbClr val="002060"/>
              </a:solidFill>
              <a:latin typeface="+mn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37357F2-DEEB-34A1-B5AF-8D5592A014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89442" y="2080719"/>
            <a:ext cx="5302627" cy="417115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0271408-3A1E-BC0F-BCF3-7A0ECF79EF74}"/>
              </a:ext>
            </a:extLst>
          </p:cNvPr>
          <p:cNvSpPr txBox="1"/>
          <p:nvPr/>
        </p:nvSpPr>
        <p:spPr>
          <a:xfrm>
            <a:off x="8768316" y="6195201"/>
            <a:ext cx="31472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/>
              <a:t>Dalecka</a:t>
            </a:r>
            <a:r>
              <a:rPr lang="en-GB" dirty="0"/>
              <a:t> et al. 2024</a:t>
            </a:r>
            <a:endParaRPr lang="en-NL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8B4FA36-BB54-936E-4382-8774F18FBE1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3765" t="15459" r="14134" b="40290"/>
          <a:stretch>
            <a:fillRect/>
          </a:stretch>
        </p:blipFill>
        <p:spPr>
          <a:xfrm>
            <a:off x="702366" y="2425531"/>
            <a:ext cx="4488879" cy="1757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666592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3B65B9-6E20-4921-B2AF-67D9B9C8A3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Biologische</a:t>
            </a:r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leeftijd</a:t>
            </a:r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vs. </a:t>
            </a:r>
            <a:r>
              <a:rPr lang="en-US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kalenderleeftijd</a:t>
            </a:r>
            <a:endParaRPr lang="en-NL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9A777D1-7F82-FFE9-8D8A-B7E704E7710D}"/>
              </a:ext>
            </a:extLst>
          </p:cNvPr>
          <p:cNvSpPr txBox="1"/>
          <p:nvPr/>
        </p:nvSpPr>
        <p:spPr>
          <a:xfrm>
            <a:off x="838200" y="1957388"/>
            <a:ext cx="501015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>
                <a:solidFill>
                  <a:srgbClr val="002060"/>
                </a:solidFill>
              </a:rPr>
              <a:t>‘Je chronologische of kalenderleeftijd is het aantal jaren dat verstreken is sinds je geboorte. </a:t>
            </a:r>
          </a:p>
          <a:p>
            <a:endParaRPr lang="nl-NL" sz="2400" dirty="0">
              <a:solidFill>
                <a:srgbClr val="002060"/>
              </a:solidFill>
            </a:endParaRPr>
          </a:p>
          <a:p>
            <a:r>
              <a:rPr lang="nl-NL" sz="2400" dirty="0">
                <a:solidFill>
                  <a:srgbClr val="002060"/>
                </a:solidFill>
              </a:rPr>
              <a:t>Je biologische leeftijd zegt iets over hoe gezond je lichaam veroudert’</a:t>
            </a:r>
            <a:endParaRPr lang="en-NL" sz="2400" dirty="0">
              <a:solidFill>
                <a:srgbClr val="002060"/>
              </a:solidFill>
            </a:endParaRPr>
          </a:p>
        </p:txBody>
      </p:sp>
      <p:pic>
        <p:nvPicPr>
          <p:cNvPr id="6" name="Picture 3">
            <a:extLst>
              <a:ext uri="{FF2B5EF4-FFF2-40B4-BE49-F238E27FC236}">
                <a16:creationId xmlns:a16="http://schemas.microsoft.com/office/drawing/2014/main" id="{708B340C-2009-84B4-5CCF-54718D2622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3652" y="1690687"/>
            <a:ext cx="3911599" cy="48746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1958777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47D5A7-D78C-21D8-9C33-BF6483F5A4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4951" y="211058"/>
            <a:ext cx="10515600" cy="1325563"/>
          </a:xfrm>
        </p:spPr>
        <p:txBody>
          <a:bodyPr>
            <a:normAutofit/>
          </a:bodyPr>
          <a:lstStyle/>
          <a:p>
            <a:r>
              <a:rPr lang="en-GB" sz="3600" b="1" dirty="0">
                <a:solidFill>
                  <a:srgbClr val="002060"/>
                </a:solidFill>
              </a:rPr>
              <a:t>Biomarkers </a:t>
            </a:r>
            <a:r>
              <a:rPr lang="en-GB" sz="3600" b="1" dirty="0" err="1">
                <a:solidFill>
                  <a:srgbClr val="002060"/>
                </a:solidFill>
              </a:rPr>
              <a:t>en</a:t>
            </a:r>
            <a:r>
              <a:rPr lang="en-GB" sz="3600" b="1" dirty="0">
                <a:solidFill>
                  <a:srgbClr val="002060"/>
                </a:solidFill>
              </a:rPr>
              <a:t> </a:t>
            </a:r>
            <a:r>
              <a:rPr lang="en-GB" sz="3600" b="1" dirty="0" err="1">
                <a:solidFill>
                  <a:srgbClr val="002060"/>
                </a:solidFill>
              </a:rPr>
              <a:t>orgaanklokken</a:t>
            </a:r>
            <a:endParaRPr lang="en-NL" sz="3600" b="1" dirty="0">
              <a:solidFill>
                <a:srgbClr val="00206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91DFD4-B3BA-5779-CA99-3D61209203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NL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C08629A-8CD1-781C-D4B2-7F8E8DCC81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1732" y="1247618"/>
            <a:ext cx="8170705" cy="5507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946625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" t="2052" r="3094" b="12184"/>
          <a:stretch>
            <a:fillRect/>
          </a:stretch>
        </p:blipFill>
        <p:spPr bwMode="auto">
          <a:xfrm>
            <a:off x="2603500" y="1166814"/>
            <a:ext cx="7704138" cy="485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9" name="Table 8"/>
          <p:cNvGraphicFramePr>
            <a:graphicFrameLocks noGrp="1"/>
          </p:cNvGraphicFramePr>
          <p:nvPr/>
        </p:nvGraphicFramePr>
        <p:xfrm>
          <a:off x="2746376" y="6088064"/>
          <a:ext cx="7091363" cy="293687"/>
        </p:xfrm>
        <a:graphic>
          <a:graphicData uri="http://schemas.openxmlformats.org/drawingml/2006/table">
            <a:tbl>
              <a:tblPr firstRow="1" firstCol="1" bandRow="1"/>
              <a:tblGrid>
                <a:gridCol w="5308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3083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8861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9975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8861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3083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8609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923884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596238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539726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575919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29368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AU" sz="9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Key</a:t>
                      </a:r>
                      <a:endParaRPr lang="en-A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7" marR="6857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AU" sz="9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p&lt;0.05</a:t>
                      </a:r>
                      <a:endParaRPr lang="en-AU" sz="11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7" marR="68577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549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AU" sz="9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Expect direction</a:t>
                      </a:r>
                      <a:r>
                        <a:rPr lang="en-AU" sz="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A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7" marR="6857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AU" sz="9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0.051&gt;p&lt;0.20</a:t>
                      </a:r>
                      <a:endParaRPr lang="en-A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7" marR="6857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A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Expect direction</a:t>
                      </a:r>
                      <a:endParaRPr lang="en-A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7" marR="6857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A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p&gt;0.20</a:t>
                      </a:r>
                      <a:endParaRPr lang="en-A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7" marR="6857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A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Inconclusive</a:t>
                      </a:r>
                      <a:endParaRPr lang="en-A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7" marR="6857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A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0.051&gt;p&lt;0.20</a:t>
                      </a:r>
                      <a:endParaRPr lang="en-A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7" marR="6857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CAA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A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Opposite direction</a:t>
                      </a:r>
                      <a:endParaRPr lang="en-A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7" marR="6857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A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p&lt;0.05</a:t>
                      </a:r>
                      <a:endParaRPr lang="en-A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7" marR="6857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591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AU" sz="9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Opposite direction</a:t>
                      </a:r>
                      <a:endParaRPr lang="en-A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7" marR="6857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20507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1189" y="4279901"/>
            <a:ext cx="631825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8" name="Picture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7864" y="5588001"/>
            <a:ext cx="504825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9" name="Picture 8" descr="All You Need To Know About the 10 Percent Brain Myth, in 60 Seconds | WIRE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388" y="1671639"/>
            <a:ext cx="819150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0" name="Picture 10" descr="Human Eye | Vision Direct UK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1189" y="2524125"/>
            <a:ext cx="523875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1" name="Picture 12" descr="Takeda and HemoShear enter partnership to develop liver disease drugs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6575" y="5040314"/>
            <a:ext cx="673100" cy="446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2" name="Picture 14" descr="Pancreas Images, Stock Photos &amp; Vectors | Shutterstock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9114" y="3149600"/>
            <a:ext cx="700087" cy="56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3" name="Picture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9914" y="3640139"/>
            <a:ext cx="574675" cy="566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4" name="Text Box 5"/>
          <p:cNvSpPr txBox="1">
            <a:spLocks noChangeArrowheads="1"/>
          </p:cNvSpPr>
          <p:nvPr/>
        </p:nvSpPr>
        <p:spPr bwMode="auto">
          <a:xfrm>
            <a:off x="8158253" y="6524625"/>
            <a:ext cx="496887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ct val="20000"/>
              </a:spcAft>
              <a:buSzPct val="90000"/>
              <a:buFont typeface="Arial" panose="020B0604020202020204" pitchFamily="34" charset="0"/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spcAft>
                <a:spcPct val="20000"/>
              </a:spcAft>
              <a:buChar char="•"/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spcAft>
                <a:spcPct val="20000"/>
              </a:spcAft>
              <a:buFont typeface="Arial" panose="020B0604020202020204" pitchFamily="34" charset="0"/>
              <a:buChar char="-"/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spcAft>
                <a:spcPct val="20000"/>
              </a:spcAft>
              <a:buChar char="•"/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spcAft>
                <a:spcPct val="20000"/>
              </a:spcAft>
              <a:buFont typeface="Arial" panose="020B0604020202020204" pitchFamily="34" charset="0"/>
              <a:buChar char="-"/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Font typeface="Arial" panose="020B0604020202020204" pitchFamily="34" charset="0"/>
              <a:buChar char="-"/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Font typeface="Arial" panose="020B0604020202020204" pitchFamily="34" charset="0"/>
              <a:buChar char="-"/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Font typeface="Arial" panose="020B0604020202020204" pitchFamily="34" charset="0"/>
              <a:buChar char="-"/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Font typeface="Arial" panose="020B0604020202020204" pitchFamily="34" charset="0"/>
              <a:buChar char="-"/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spcAft>
                <a:spcPct val="0"/>
              </a:spcAft>
              <a:buSzTx/>
              <a:buFontTx/>
              <a:buNone/>
            </a:pPr>
            <a:r>
              <a:rPr lang="nl-NL" altLang="nl-NL" sz="1200" dirty="0" err="1">
                <a:solidFill>
                  <a:srgbClr val="000000"/>
                </a:solidFill>
                <a:ea typeface="MS PGothic" panose="020B0600070205080204" pitchFamily="34" charset="-128"/>
              </a:rPr>
              <a:t>Tuttle</a:t>
            </a:r>
            <a:r>
              <a:rPr lang="nl-NL" altLang="nl-NL" sz="1200" dirty="0">
                <a:solidFill>
                  <a:srgbClr val="000000"/>
                </a:solidFill>
                <a:ea typeface="MS PGothic" panose="020B0600070205080204" pitchFamily="34" charset="-128"/>
              </a:rPr>
              <a:t> et al., </a:t>
            </a:r>
            <a:r>
              <a:rPr lang="nl-NL" altLang="nl-NL" sz="1200" dirty="0" err="1">
                <a:solidFill>
                  <a:srgbClr val="000000"/>
                </a:solidFill>
                <a:ea typeface="MS PGothic" panose="020B0600070205080204" pitchFamily="34" charset="-128"/>
              </a:rPr>
              <a:t>Ageing</a:t>
            </a:r>
            <a:r>
              <a:rPr lang="nl-NL" altLang="nl-NL" sz="1200" dirty="0">
                <a:solidFill>
                  <a:srgbClr val="000000"/>
                </a:solidFill>
                <a:ea typeface="MS PGothic" panose="020B0600070205080204" pitchFamily="34" charset="-128"/>
              </a:rPr>
              <a:t> </a:t>
            </a:r>
            <a:r>
              <a:rPr lang="nl-NL" altLang="nl-NL" sz="1200" dirty="0" err="1">
                <a:solidFill>
                  <a:srgbClr val="000000"/>
                </a:solidFill>
                <a:ea typeface="MS PGothic" panose="020B0600070205080204" pitchFamily="34" charset="-128"/>
              </a:rPr>
              <a:t>Res</a:t>
            </a:r>
            <a:r>
              <a:rPr lang="nl-NL" altLang="nl-NL" sz="1200" dirty="0">
                <a:solidFill>
                  <a:srgbClr val="000000"/>
                </a:solidFill>
                <a:ea typeface="MS PGothic" panose="020B0600070205080204" pitchFamily="34" charset="-128"/>
              </a:rPr>
              <a:t> </a:t>
            </a:r>
            <a:r>
              <a:rPr lang="nl-NL" altLang="nl-NL" sz="1200" dirty="0" err="1">
                <a:solidFill>
                  <a:srgbClr val="000000"/>
                </a:solidFill>
                <a:ea typeface="MS PGothic" panose="020B0600070205080204" pitchFamily="34" charset="-128"/>
              </a:rPr>
              <a:t>Rev</a:t>
            </a:r>
            <a:r>
              <a:rPr lang="nl-NL" altLang="nl-NL" sz="1200" dirty="0">
                <a:solidFill>
                  <a:srgbClr val="000000"/>
                </a:solidFill>
                <a:ea typeface="MS PGothic" panose="020B0600070205080204" pitchFamily="34" charset="-128"/>
              </a:rPr>
              <a:t> 2021</a:t>
            </a:r>
            <a:endParaRPr lang="en-US" altLang="nl-NL" sz="1200" dirty="0">
              <a:solidFill>
                <a:srgbClr val="000000"/>
              </a:solidFill>
              <a:ea typeface="MS PGothic" panose="020B0600070205080204" pitchFamily="34" charset="-128"/>
            </a:endParaRPr>
          </a:p>
        </p:txBody>
      </p:sp>
      <p:sp>
        <p:nvSpPr>
          <p:cNvPr id="20516" name="TextBox 1"/>
          <p:cNvSpPr txBox="1">
            <a:spLocks noChangeArrowheads="1"/>
          </p:cNvSpPr>
          <p:nvPr/>
        </p:nvSpPr>
        <p:spPr bwMode="auto">
          <a:xfrm>
            <a:off x="6240464" y="827089"/>
            <a:ext cx="41036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nl-NL">
                <a:solidFill>
                  <a:srgbClr val="000000"/>
                </a:solidFill>
              </a:rPr>
              <a:t>Marker</a:t>
            </a:r>
            <a:endParaRPr lang="nl-NL" altLang="nl-NL">
              <a:solidFill>
                <a:srgbClr val="000000"/>
              </a:solidFill>
            </a:endParaRPr>
          </a:p>
        </p:txBody>
      </p:sp>
      <p:sp>
        <p:nvSpPr>
          <p:cNvPr id="16" name="Text Box 10"/>
          <p:cNvSpPr txBox="1">
            <a:spLocks noChangeArrowheads="1"/>
          </p:cNvSpPr>
          <p:nvPr/>
        </p:nvSpPr>
        <p:spPr bwMode="auto">
          <a:xfrm>
            <a:off x="1017589" y="403227"/>
            <a:ext cx="8820150" cy="646331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None/>
              <a:defRPr/>
            </a:pPr>
            <a:r>
              <a:rPr lang="nl-NL" altLang="ja-JP" sz="3600" b="1" kern="0" dirty="0">
                <a:solidFill>
                  <a:srgbClr val="002060"/>
                </a:solidFill>
              </a:rPr>
              <a:t>Senescence and age-related diseases</a:t>
            </a:r>
            <a:endParaRPr lang="en-US" altLang="en-US" sz="3600" b="1" kern="0" dirty="0">
              <a:solidFill>
                <a:srgbClr val="002060"/>
              </a:solidFill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3650642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A47B6C-4DBA-84F9-476B-F8E7C672C3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>APK + </a:t>
            </a:r>
            <a:r>
              <a:rPr lang="en-US" sz="3600" b="1" dirty="0" err="1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>leeftstijl</a:t>
            </a:r>
            <a:r>
              <a:rPr lang="en-US" sz="3600" b="1" dirty="0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>advies</a:t>
            </a:r>
            <a:endParaRPr lang="en-NL" sz="3600" b="1" dirty="0">
              <a:solidFill>
                <a:srgbClr val="002060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13B6A1-A3BA-6F47-9BD3-21559FC469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600" dirty="0" err="1">
                <a:solidFill>
                  <a:srgbClr val="002060"/>
                </a:solidFill>
              </a:rPr>
              <a:t>Lichaamssamenstelling</a:t>
            </a:r>
            <a:endParaRPr lang="en-US" sz="3600" dirty="0">
              <a:solidFill>
                <a:srgbClr val="002060"/>
              </a:solidFill>
            </a:endParaRPr>
          </a:p>
          <a:p>
            <a:r>
              <a:rPr lang="en-US" sz="3600" dirty="0" err="1">
                <a:solidFill>
                  <a:srgbClr val="002060"/>
                </a:solidFill>
              </a:rPr>
              <a:t>Cognietieve</a:t>
            </a:r>
            <a:r>
              <a:rPr lang="en-US" sz="3600" dirty="0">
                <a:solidFill>
                  <a:srgbClr val="002060"/>
                </a:solidFill>
              </a:rPr>
              <a:t> tests</a:t>
            </a:r>
          </a:p>
          <a:p>
            <a:r>
              <a:rPr lang="en-US" sz="3600" dirty="0" err="1">
                <a:solidFill>
                  <a:srgbClr val="002060"/>
                </a:solidFill>
              </a:rPr>
              <a:t>Fysieke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kracht</a:t>
            </a:r>
            <a:endParaRPr lang="en-US" sz="3600" dirty="0">
              <a:solidFill>
                <a:srgbClr val="002060"/>
              </a:solidFill>
            </a:endParaRPr>
          </a:p>
          <a:p>
            <a:r>
              <a:rPr lang="en-US" sz="3600" dirty="0" err="1">
                <a:solidFill>
                  <a:srgbClr val="002060"/>
                </a:solidFill>
              </a:rPr>
              <a:t>Uithoudingsvermogen</a:t>
            </a:r>
            <a:endParaRPr lang="en-US" sz="3600" dirty="0">
              <a:solidFill>
                <a:srgbClr val="002060"/>
              </a:solidFill>
            </a:endParaRPr>
          </a:p>
          <a:p>
            <a:r>
              <a:rPr lang="en-US" sz="3600" dirty="0">
                <a:solidFill>
                  <a:srgbClr val="002060"/>
                </a:solidFill>
              </a:rPr>
              <a:t>Bloed-, urine- of </a:t>
            </a:r>
            <a:r>
              <a:rPr lang="en-US" sz="3600" dirty="0" err="1">
                <a:solidFill>
                  <a:srgbClr val="002060"/>
                </a:solidFill>
              </a:rPr>
              <a:t>speekselanalysen</a:t>
            </a:r>
            <a:endParaRPr lang="en-US" sz="3600" dirty="0">
              <a:solidFill>
                <a:srgbClr val="002060"/>
              </a:solidFill>
            </a:endParaRP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								</a:t>
            </a:r>
            <a:r>
              <a:rPr lang="en-US" dirty="0" err="1">
                <a:solidFill>
                  <a:srgbClr val="002060"/>
                </a:solidFill>
              </a:rPr>
              <a:t>Biologische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leeftijd</a:t>
            </a:r>
            <a:r>
              <a:rPr lang="en-US" dirty="0">
                <a:solidFill>
                  <a:srgbClr val="002060"/>
                </a:solidFill>
              </a:rPr>
              <a:t> </a:t>
            </a:r>
            <a:endParaRPr lang="en-NL" dirty="0">
              <a:solidFill>
                <a:srgbClr val="00206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9D46CF8-FB3E-357E-F588-137493815A6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132"/>
          <a:stretch/>
        </p:blipFill>
        <p:spPr>
          <a:xfrm>
            <a:off x="8275701" y="1579022"/>
            <a:ext cx="691128" cy="6492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09903C3-3405-18F6-AEA6-2B9EDE0680D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132"/>
          <a:stretch/>
        </p:blipFill>
        <p:spPr>
          <a:xfrm>
            <a:off x="8275701" y="2343927"/>
            <a:ext cx="691128" cy="6492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019747D-DB9A-96EC-BD7E-0CBB867A82A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132"/>
          <a:stretch/>
        </p:blipFill>
        <p:spPr>
          <a:xfrm>
            <a:off x="8275701" y="3079307"/>
            <a:ext cx="691128" cy="6492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A078CBB-EEF6-4B15-3B6D-7A4D75BA142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132"/>
          <a:stretch/>
        </p:blipFill>
        <p:spPr>
          <a:xfrm>
            <a:off x="8271126" y="3863469"/>
            <a:ext cx="691128" cy="64922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42C4867-5FAB-A237-7360-2C12D3826A0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132"/>
          <a:stretch/>
        </p:blipFill>
        <p:spPr>
          <a:xfrm>
            <a:off x="9424416" y="2084290"/>
            <a:ext cx="2175126" cy="204324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2B66B46-91DB-65AA-56BA-DA8957DB2BA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132"/>
          <a:stretch/>
        </p:blipFill>
        <p:spPr>
          <a:xfrm>
            <a:off x="8271126" y="4629753"/>
            <a:ext cx="691128" cy="649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714627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7F521E-4836-A93A-0D14-DFD8D9FDED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3660" y="369105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>APK voor </a:t>
            </a:r>
            <a:r>
              <a:rPr lang="en-US" sz="3600" b="1" dirty="0" err="1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>biologische</a:t>
            </a:r>
            <a:r>
              <a:rPr lang="en-US" sz="3600" b="1" dirty="0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>leeftijd</a:t>
            </a:r>
            <a:r>
              <a:rPr lang="en-US" sz="3600" b="1" dirty="0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>en</a:t>
            </a:r>
            <a:r>
              <a:rPr lang="en-US" sz="3600" b="1" dirty="0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>advies</a:t>
            </a:r>
            <a:r>
              <a:rPr lang="en-US" sz="3600" b="1" dirty="0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> voor </a:t>
            </a:r>
            <a:br>
              <a:rPr lang="en-US" sz="3600" b="1" dirty="0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</a:br>
            <a:r>
              <a:rPr lang="en-US" sz="3600" b="1" dirty="0" err="1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>leefstijl</a:t>
            </a:r>
            <a:r>
              <a:rPr lang="en-US" sz="3600" b="1" dirty="0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>verandering</a:t>
            </a:r>
            <a:r>
              <a:rPr lang="en-US" sz="3600" b="1" dirty="0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>: </a:t>
            </a:r>
            <a:r>
              <a:rPr lang="en-US" sz="3600" b="1" dirty="0" err="1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>bewegen</a:t>
            </a:r>
            <a:r>
              <a:rPr lang="en-US" sz="3600" b="1" dirty="0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>en</a:t>
            </a:r>
            <a:r>
              <a:rPr lang="en-US" sz="3600" b="1" dirty="0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>ander</a:t>
            </a:r>
            <a:r>
              <a:rPr lang="en-US" sz="3600" b="1" dirty="0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>leefstijl</a:t>
            </a:r>
            <a:r>
              <a:rPr lang="en-US" sz="3600" b="1" dirty="0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>factoren</a:t>
            </a:r>
            <a:endParaRPr lang="en-NL" sz="3600" b="1" dirty="0">
              <a:solidFill>
                <a:srgbClr val="002060"/>
              </a:solidFill>
              <a:latin typeface="+mn-lt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6C7EC07-A583-9C02-E0FA-CEB9BB980D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522" y="2363624"/>
            <a:ext cx="2855231" cy="113888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F71DC53-8455-2245-6DB2-17140DCC627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118"/>
          <a:stretch/>
        </p:blipFill>
        <p:spPr>
          <a:xfrm>
            <a:off x="236888" y="3716580"/>
            <a:ext cx="3529797" cy="234575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4F900AB-0C68-478C-0809-10F47CE920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80230" y="2109726"/>
            <a:ext cx="4504601" cy="359312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2D03718-E88E-84AF-F74E-8F851773A77B}"/>
              </a:ext>
            </a:extLst>
          </p:cNvPr>
          <p:cNvSpPr txBox="1"/>
          <p:nvPr/>
        </p:nvSpPr>
        <p:spPr>
          <a:xfrm>
            <a:off x="8183309" y="2363624"/>
            <a:ext cx="3859921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/>
              <a:t>! </a:t>
            </a:r>
            <a:r>
              <a:rPr lang="en-GB" sz="2800" b="1" dirty="0" err="1"/>
              <a:t>Factoren</a:t>
            </a:r>
            <a:r>
              <a:rPr lang="en-GB" sz="2800" b="1" dirty="0"/>
              <a:t>:</a:t>
            </a:r>
          </a:p>
          <a:p>
            <a:endParaRPr lang="en-GB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 err="1"/>
              <a:t>Sociaal-psychologisch</a:t>
            </a:r>
            <a:endParaRPr lang="en-GB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 err="1"/>
              <a:t>Leeftijdsklokken</a:t>
            </a:r>
            <a:endParaRPr lang="en-GB" sz="2000" dirty="0"/>
          </a:p>
          <a:p>
            <a:r>
              <a:rPr lang="en-GB" sz="2000" dirty="0"/>
              <a:t>	</a:t>
            </a:r>
            <a:r>
              <a:rPr lang="en-GB" sz="2000" dirty="0" err="1"/>
              <a:t>Valide</a:t>
            </a:r>
            <a:endParaRPr lang="en-GB" sz="2000" dirty="0"/>
          </a:p>
          <a:p>
            <a:r>
              <a:rPr lang="en-GB" sz="2000" dirty="0"/>
              <a:t>	</a:t>
            </a:r>
            <a:r>
              <a:rPr lang="en-GB" sz="2000" dirty="0" err="1"/>
              <a:t>Voorspellend</a:t>
            </a:r>
            <a:r>
              <a:rPr lang="en-GB" sz="2000" dirty="0"/>
              <a:t> </a:t>
            </a:r>
          </a:p>
          <a:p>
            <a:pPr lvl="1"/>
            <a:r>
              <a:rPr lang="en-GB" sz="2000" dirty="0"/>
              <a:t>	</a:t>
            </a:r>
            <a:r>
              <a:rPr lang="en-GB" sz="2000" dirty="0" err="1"/>
              <a:t>Responsief</a:t>
            </a:r>
            <a:r>
              <a:rPr lang="en-GB" sz="2000" dirty="0"/>
              <a:t> </a:t>
            </a:r>
          </a:p>
          <a:p>
            <a:r>
              <a:rPr lang="en-GB" sz="2000" dirty="0"/>
              <a:t>	</a:t>
            </a:r>
            <a:r>
              <a:rPr lang="en-GB" sz="2000" dirty="0" err="1"/>
              <a:t>Gemakkelijk</a:t>
            </a:r>
            <a:r>
              <a:rPr lang="en-GB" sz="2000" dirty="0"/>
              <a:t> </a:t>
            </a:r>
            <a:r>
              <a:rPr lang="en-GB" sz="2000" dirty="0" err="1"/>
              <a:t>te</a:t>
            </a:r>
            <a:r>
              <a:rPr lang="en-GB" sz="2000" dirty="0"/>
              <a:t> </a:t>
            </a:r>
            <a:r>
              <a:rPr lang="en-GB" sz="2000" dirty="0" err="1"/>
              <a:t>meten</a:t>
            </a:r>
            <a:endParaRPr lang="en-GB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 err="1"/>
              <a:t>Beweeginterventies</a:t>
            </a:r>
            <a:r>
              <a:rPr lang="en-GB" sz="2000" dirty="0"/>
              <a:t>, </a:t>
            </a:r>
            <a:r>
              <a:rPr lang="en-GB" sz="2000" dirty="0" err="1"/>
              <a:t>voeding</a:t>
            </a:r>
            <a:r>
              <a:rPr lang="en-GB" sz="2000" dirty="0"/>
              <a:t>, stress..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 err="1"/>
              <a:t>Implementatie</a:t>
            </a:r>
            <a:r>
              <a:rPr lang="en-GB" sz="2000" dirty="0"/>
              <a:t> </a:t>
            </a:r>
            <a:endParaRPr lang="en-NL" sz="2000" dirty="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2209BAD2-A10B-38CE-928C-4BDB0A0DE8E4}"/>
              </a:ext>
            </a:extLst>
          </p:cNvPr>
          <p:cNvSpPr/>
          <p:nvPr/>
        </p:nvSpPr>
        <p:spPr>
          <a:xfrm>
            <a:off x="8309657" y="3347499"/>
            <a:ext cx="3335495" cy="1762383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332629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1B54112B-CB94-A896-2A5F-5AB4E4278FEB}"/>
              </a:ext>
            </a:extLst>
          </p:cNvPr>
          <p:cNvGrpSpPr/>
          <p:nvPr/>
        </p:nvGrpSpPr>
        <p:grpSpPr>
          <a:xfrm>
            <a:off x="380221" y="1095688"/>
            <a:ext cx="10930907" cy="5762311"/>
            <a:chOff x="380221" y="1095688"/>
            <a:chExt cx="10930907" cy="5762311"/>
          </a:xfrm>
        </p:grpSpPr>
        <p:sp>
          <p:nvSpPr>
            <p:cNvPr id="5" name="TextBox 6">
              <a:extLst>
                <a:ext uri="{FF2B5EF4-FFF2-40B4-BE49-F238E27FC236}">
                  <a16:creationId xmlns:a16="http://schemas.microsoft.com/office/drawing/2014/main" id="{3F98AABD-B226-92DD-422D-5BC90CB28E1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0221" y="2097051"/>
              <a:ext cx="4032250" cy="5540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3000" dirty="0" err="1">
                  <a:solidFill>
                    <a:srgbClr val="000000"/>
                  </a:solidFill>
                </a:rPr>
                <a:t>Orgaan</a:t>
              </a:r>
              <a:r>
                <a:rPr lang="en-US" altLang="en-US" sz="3000" dirty="0">
                  <a:solidFill>
                    <a:srgbClr val="000000"/>
                  </a:solidFill>
                </a:rPr>
                <a:t> </a:t>
              </a:r>
              <a:r>
                <a:rPr lang="en-US" altLang="en-US" sz="3000" dirty="0" err="1">
                  <a:solidFill>
                    <a:srgbClr val="000000"/>
                  </a:solidFill>
                </a:rPr>
                <a:t>functie</a:t>
              </a:r>
              <a:endParaRPr lang="en-GB" altLang="en-US" sz="3000" dirty="0">
                <a:solidFill>
                  <a:srgbClr val="000000"/>
                </a:solidFill>
              </a:endParaRPr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1979EB61-8B85-AE09-4B08-FC5307035905}"/>
                </a:ext>
              </a:extLst>
            </p:cNvPr>
            <p:cNvGrpSpPr/>
            <p:nvPr/>
          </p:nvGrpSpPr>
          <p:grpSpPr>
            <a:xfrm>
              <a:off x="3165730" y="1095688"/>
              <a:ext cx="8145398" cy="5762311"/>
              <a:chOff x="3165730" y="1011824"/>
              <a:chExt cx="8429625" cy="5846176"/>
            </a:xfrm>
          </p:grpSpPr>
          <p:sp>
            <p:nvSpPr>
              <p:cNvPr id="7" name="TextBox 7">
                <a:extLst>
                  <a:ext uri="{FF2B5EF4-FFF2-40B4-BE49-F238E27FC236}">
                    <a16:creationId xmlns:a16="http://schemas.microsoft.com/office/drawing/2014/main" id="{97C81B2C-EACE-B5F5-7EFD-B201F594D7E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656456" y="6304002"/>
                <a:ext cx="6499224" cy="55399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3000" dirty="0" err="1">
                    <a:solidFill>
                      <a:srgbClr val="000000"/>
                    </a:solidFill>
                  </a:rPr>
                  <a:t>Chronologische</a:t>
                </a:r>
                <a:r>
                  <a:rPr lang="en-US" altLang="en-US" sz="3000" dirty="0">
                    <a:solidFill>
                      <a:srgbClr val="000000"/>
                    </a:solidFill>
                  </a:rPr>
                  <a:t> </a:t>
                </a:r>
                <a:r>
                  <a:rPr lang="en-US" altLang="en-US" sz="3000" dirty="0" err="1">
                    <a:solidFill>
                      <a:srgbClr val="000000"/>
                    </a:solidFill>
                  </a:rPr>
                  <a:t>leeftijd</a:t>
                </a:r>
                <a:r>
                  <a:rPr lang="en-US" altLang="en-US" sz="3000" dirty="0">
                    <a:solidFill>
                      <a:srgbClr val="000000"/>
                    </a:solidFill>
                  </a:rPr>
                  <a:t> (</a:t>
                </a:r>
                <a:r>
                  <a:rPr lang="en-US" altLang="en-US" sz="3000" dirty="0" err="1">
                    <a:solidFill>
                      <a:srgbClr val="000000"/>
                    </a:solidFill>
                  </a:rPr>
                  <a:t>jaren</a:t>
                </a:r>
                <a:r>
                  <a:rPr lang="en-US" altLang="en-US" sz="3000" dirty="0">
                    <a:solidFill>
                      <a:srgbClr val="000000"/>
                    </a:solidFill>
                  </a:rPr>
                  <a:t>)</a:t>
                </a:r>
                <a:endParaRPr lang="en-GB" altLang="en-US" sz="3000" dirty="0">
                  <a:solidFill>
                    <a:srgbClr val="000000"/>
                  </a:solidFill>
                </a:endParaRPr>
              </a:p>
            </p:txBody>
          </p:sp>
          <p:grpSp>
            <p:nvGrpSpPr>
              <p:cNvPr id="8" name="Group 7">
                <a:extLst>
                  <a:ext uri="{FF2B5EF4-FFF2-40B4-BE49-F238E27FC236}">
                    <a16:creationId xmlns:a16="http://schemas.microsoft.com/office/drawing/2014/main" id="{00D65F30-05A5-9A8C-5A68-DBDD3E8A1F99}"/>
                  </a:ext>
                </a:extLst>
              </p:cNvPr>
              <p:cNvGrpSpPr/>
              <p:nvPr/>
            </p:nvGrpSpPr>
            <p:grpSpPr>
              <a:xfrm>
                <a:off x="3165730" y="1011824"/>
                <a:ext cx="8429625" cy="5354638"/>
                <a:chOff x="3165730" y="1011824"/>
                <a:chExt cx="8429625" cy="5354638"/>
              </a:xfrm>
            </p:grpSpPr>
            <p:cxnSp>
              <p:nvCxnSpPr>
                <p:cNvPr id="9" name="Straight Connector 8">
                  <a:extLst>
                    <a:ext uri="{FF2B5EF4-FFF2-40B4-BE49-F238E27FC236}">
                      <a16:creationId xmlns:a16="http://schemas.microsoft.com/office/drawing/2014/main" id="{15D2D889-E8E6-A5CA-85A3-0C8D81449D9A}"/>
                    </a:ext>
                  </a:extLst>
                </p:cNvPr>
                <p:cNvCxnSpPr/>
                <p:nvPr/>
              </p:nvCxnSpPr>
              <p:spPr>
                <a:xfrm>
                  <a:off x="3170492" y="1011824"/>
                  <a:ext cx="0" cy="4824413"/>
                </a:xfrm>
                <a:prstGeom prst="line">
                  <a:avLst/>
                </a:prstGeom>
                <a:ln w="57150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" name="Straight Connector 9">
                  <a:extLst>
                    <a:ext uri="{FF2B5EF4-FFF2-40B4-BE49-F238E27FC236}">
                      <a16:creationId xmlns:a16="http://schemas.microsoft.com/office/drawing/2014/main" id="{6295075C-1A20-58B8-4463-182EBE15C77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3170493" y="5836236"/>
                  <a:ext cx="7850187" cy="38100"/>
                </a:xfrm>
                <a:prstGeom prst="line">
                  <a:avLst/>
                </a:prstGeom>
                <a:ln w="57150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1" name="Freeform: Shape 10">
                  <a:extLst>
                    <a:ext uri="{FF2B5EF4-FFF2-40B4-BE49-F238E27FC236}">
                      <a16:creationId xmlns:a16="http://schemas.microsoft.com/office/drawing/2014/main" id="{FFA824BE-5C44-F918-4052-C2F41304C85A}"/>
                    </a:ext>
                  </a:extLst>
                </p:cNvPr>
                <p:cNvSpPr/>
                <p:nvPr/>
              </p:nvSpPr>
              <p:spPr>
                <a:xfrm>
                  <a:off x="3545142" y="1207087"/>
                  <a:ext cx="7186612" cy="3838575"/>
                </a:xfrm>
                <a:custGeom>
                  <a:avLst/>
                  <a:gdLst>
                    <a:gd name="connsiteX0" fmla="*/ 0 w 6384568"/>
                    <a:gd name="connsiteY0" fmla="*/ 0 h 3046196"/>
                    <a:gd name="connsiteX1" fmla="*/ 2299526 w 6384568"/>
                    <a:gd name="connsiteY1" fmla="*/ 627635 h 3046196"/>
                    <a:gd name="connsiteX2" fmla="*/ 6384568 w 6384568"/>
                    <a:gd name="connsiteY2" fmla="*/ 3046196 h 3046196"/>
                    <a:gd name="connsiteX3" fmla="*/ 6384568 w 6384568"/>
                    <a:gd name="connsiteY3" fmla="*/ 3046196 h 30461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384568" h="3046196">
                      <a:moveTo>
                        <a:pt x="0" y="0"/>
                      </a:moveTo>
                      <a:cubicBezTo>
                        <a:pt x="617715" y="59968"/>
                        <a:pt x="1235431" y="119936"/>
                        <a:pt x="2299526" y="627635"/>
                      </a:cubicBezTo>
                      <a:cubicBezTo>
                        <a:pt x="3363621" y="1135334"/>
                        <a:pt x="6384568" y="3046196"/>
                        <a:pt x="6384568" y="3046196"/>
                      </a:cubicBezTo>
                      <a:lnTo>
                        <a:pt x="6384568" y="3046196"/>
                      </a:lnTo>
                    </a:path>
                  </a:pathLst>
                </a:custGeom>
                <a:noFill/>
                <a:ln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GB">
                    <a:ln>
                      <a:solidFill>
                        <a:sysClr val="windowText" lastClr="000000"/>
                      </a:solidFill>
                    </a:ln>
                    <a:solidFill>
                      <a:srgbClr val="FFFFFF"/>
                    </a:solidFill>
                    <a:latin typeface="Arial"/>
                  </a:endParaRPr>
                </a:p>
              </p:txBody>
            </p:sp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285D1C17-78F5-74BC-E95A-1C873AEECC98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165730" y="5874337"/>
                  <a:ext cx="8429625" cy="49212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altLang="en-US" sz="2600">
                      <a:solidFill>
                        <a:srgbClr val="000000"/>
                      </a:solidFill>
                    </a:rPr>
                    <a:t>20		40		60		80		100</a:t>
                  </a:r>
                  <a:endParaRPr lang="en-GB" altLang="en-US" sz="2600">
                    <a:solidFill>
                      <a:srgbClr val="000000"/>
                    </a:solidFill>
                  </a:endParaRPr>
                </a:p>
              </p:txBody>
            </p:sp>
            <p:cxnSp>
              <p:nvCxnSpPr>
                <p:cNvPr id="13" name="Straight Connector 12">
                  <a:extLst>
                    <a:ext uri="{FF2B5EF4-FFF2-40B4-BE49-F238E27FC236}">
                      <a16:creationId xmlns:a16="http://schemas.microsoft.com/office/drawing/2014/main" id="{7A52706B-E54F-8165-E81E-E5C4375B05E9}"/>
                    </a:ext>
                  </a:extLst>
                </p:cNvPr>
                <p:cNvCxnSpPr/>
                <p:nvPr/>
              </p:nvCxnSpPr>
              <p:spPr>
                <a:xfrm>
                  <a:off x="3449893" y="3677237"/>
                  <a:ext cx="7272337" cy="71437"/>
                </a:xfrm>
                <a:prstGeom prst="line">
                  <a:avLst/>
                </a:prstGeom>
                <a:ln w="57150">
                  <a:solidFill>
                    <a:srgbClr val="C00000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4" name="Freeform: Shape 13">
                  <a:extLst>
                    <a:ext uri="{FF2B5EF4-FFF2-40B4-BE49-F238E27FC236}">
                      <a16:creationId xmlns:a16="http://schemas.microsoft.com/office/drawing/2014/main" id="{ECC9B3E7-8465-F920-F91F-7CC5E03597AC}"/>
                    </a:ext>
                  </a:extLst>
                </p:cNvPr>
                <p:cNvSpPr/>
                <p:nvPr/>
              </p:nvSpPr>
              <p:spPr>
                <a:xfrm>
                  <a:off x="3530854" y="1084848"/>
                  <a:ext cx="7200900" cy="2952750"/>
                </a:xfrm>
                <a:custGeom>
                  <a:avLst/>
                  <a:gdLst>
                    <a:gd name="connsiteX0" fmla="*/ 0 w 6384568"/>
                    <a:gd name="connsiteY0" fmla="*/ 0 h 3046196"/>
                    <a:gd name="connsiteX1" fmla="*/ 2299526 w 6384568"/>
                    <a:gd name="connsiteY1" fmla="*/ 627635 h 3046196"/>
                    <a:gd name="connsiteX2" fmla="*/ 6384568 w 6384568"/>
                    <a:gd name="connsiteY2" fmla="*/ 3046196 h 3046196"/>
                    <a:gd name="connsiteX3" fmla="*/ 6384568 w 6384568"/>
                    <a:gd name="connsiteY3" fmla="*/ 3046196 h 30461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384568" h="3046196">
                      <a:moveTo>
                        <a:pt x="0" y="0"/>
                      </a:moveTo>
                      <a:cubicBezTo>
                        <a:pt x="617715" y="59968"/>
                        <a:pt x="1235431" y="119936"/>
                        <a:pt x="2299526" y="627635"/>
                      </a:cubicBezTo>
                      <a:cubicBezTo>
                        <a:pt x="3363621" y="1135334"/>
                        <a:pt x="6384568" y="3046196"/>
                        <a:pt x="6384568" y="3046196"/>
                      </a:cubicBezTo>
                      <a:lnTo>
                        <a:pt x="6384568" y="3046196"/>
                      </a:lnTo>
                    </a:path>
                  </a:pathLst>
                </a:custGeom>
                <a:noFill/>
                <a:ln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GB">
                    <a:ln>
                      <a:solidFill>
                        <a:sysClr val="windowText" lastClr="000000"/>
                      </a:solidFill>
                    </a:ln>
                    <a:solidFill>
                      <a:srgbClr val="FFFFFF"/>
                    </a:solidFill>
                    <a:latin typeface="Arial"/>
                  </a:endParaRPr>
                </a:p>
              </p:txBody>
            </p:sp>
            <p:sp>
              <p:nvSpPr>
                <p:cNvPr id="15" name="Freeform: Shape 14">
                  <a:extLst>
                    <a:ext uri="{FF2B5EF4-FFF2-40B4-BE49-F238E27FC236}">
                      <a16:creationId xmlns:a16="http://schemas.microsoft.com/office/drawing/2014/main" id="{48AACC96-0EC3-5215-CCEC-41F9684E968A}"/>
                    </a:ext>
                  </a:extLst>
                </p:cNvPr>
                <p:cNvSpPr/>
                <p:nvPr/>
              </p:nvSpPr>
              <p:spPr>
                <a:xfrm>
                  <a:off x="3530855" y="1372186"/>
                  <a:ext cx="7129463" cy="4464050"/>
                </a:xfrm>
                <a:custGeom>
                  <a:avLst/>
                  <a:gdLst>
                    <a:gd name="connsiteX0" fmla="*/ 0 w 6384568"/>
                    <a:gd name="connsiteY0" fmla="*/ 0 h 3046196"/>
                    <a:gd name="connsiteX1" fmla="*/ 2299526 w 6384568"/>
                    <a:gd name="connsiteY1" fmla="*/ 627635 h 3046196"/>
                    <a:gd name="connsiteX2" fmla="*/ 6384568 w 6384568"/>
                    <a:gd name="connsiteY2" fmla="*/ 3046196 h 3046196"/>
                    <a:gd name="connsiteX3" fmla="*/ 6384568 w 6384568"/>
                    <a:gd name="connsiteY3" fmla="*/ 3046196 h 30461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384568" h="3046196">
                      <a:moveTo>
                        <a:pt x="0" y="0"/>
                      </a:moveTo>
                      <a:cubicBezTo>
                        <a:pt x="617715" y="59968"/>
                        <a:pt x="1235431" y="119936"/>
                        <a:pt x="2299526" y="627635"/>
                      </a:cubicBezTo>
                      <a:cubicBezTo>
                        <a:pt x="3363621" y="1135334"/>
                        <a:pt x="6384568" y="3046196"/>
                        <a:pt x="6384568" y="3046196"/>
                      </a:cubicBezTo>
                      <a:lnTo>
                        <a:pt x="6384568" y="3046196"/>
                      </a:lnTo>
                    </a:path>
                  </a:pathLst>
                </a:custGeom>
                <a:noFill/>
                <a:ln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GB">
                    <a:ln>
                      <a:solidFill>
                        <a:sysClr val="windowText" lastClr="000000"/>
                      </a:solidFill>
                    </a:ln>
                    <a:solidFill>
                      <a:srgbClr val="FFFFFF"/>
                    </a:solidFill>
                    <a:latin typeface="Arial"/>
                  </a:endParaRPr>
                </a:p>
              </p:txBody>
            </p:sp>
            <p:sp>
              <p:nvSpPr>
                <p:cNvPr id="16" name="Rectangle 15">
                  <a:extLst>
                    <a:ext uri="{FF2B5EF4-FFF2-40B4-BE49-F238E27FC236}">
                      <a16:creationId xmlns:a16="http://schemas.microsoft.com/office/drawing/2014/main" id="{AEC5843E-C9E9-F263-AB17-8DCD6B12A070}"/>
                    </a:ext>
                  </a:extLst>
                </p:cNvPr>
                <p:cNvSpPr/>
                <p:nvPr/>
              </p:nvSpPr>
              <p:spPr>
                <a:xfrm>
                  <a:off x="6194680" y="1300749"/>
                  <a:ext cx="1584325" cy="1744663"/>
                </a:xfrm>
                <a:prstGeom prst="rect">
                  <a:avLst/>
                </a:prstGeom>
                <a:solidFill>
                  <a:srgbClr val="000000"/>
                </a:solidFill>
                <a:ln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GB">
                    <a:solidFill>
                      <a:srgbClr val="FFFFFF"/>
                    </a:solidFill>
                    <a:latin typeface="Arial"/>
                  </a:endParaRPr>
                </a:p>
              </p:txBody>
            </p:sp>
            <p:sp>
              <p:nvSpPr>
                <p:cNvPr id="17" name="Rectangle 16">
                  <a:extLst>
                    <a:ext uri="{FF2B5EF4-FFF2-40B4-BE49-F238E27FC236}">
                      <a16:creationId xmlns:a16="http://schemas.microsoft.com/office/drawing/2014/main" id="{60C00F30-E689-C182-9AB4-19E8DB15F759}"/>
                    </a:ext>
                  </a:extLst>
                </p:cNvPr>
                <p:cNvSpPr/>
                <p:nvPr/>
              </p:nvSpPr>
              <p:spPr>
                <a:xfrm>
                  <a:off x="6194680" y="3969336"/>
                  <a:ext cx="1584325" cy="1744662"/>
                </a:xfrm>
                <a:prstGeom prst="rect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GB">
                    <a:solidFill>
                      <a:srgbClr val="FFFFFF"/>
                    </a:solidFill>
                    <a:latin typeface="Arial"/>
                  </a:endParaRPr>
                </a:p>
              </p:txBody>
            </p:sp>
            <p:cxnSp>
              <p:nvCxnSpPr>
                <p:cNvPr id="18" name="Straight Arrow Connector 17">
                  <a:extLst>
                    <a:ext uri="{FF2B5EF4-FFF2-40B4-BE49-F238E27FC236}">
                      <a16:creationId xmlns:a16="http://schemas.microsoft.com/office/drawing/2014/main" id="{25E7150D-70ED-8F3D-5BE6-0FC594E5B46F}"/>
                    </a:ext>
                  </a:extLst>
                </p:cNvPr>
                <p:cNvCxnSpPr/>
                <p:nvPr/>
              </p:nvCxnSpPr>
              <p:spPr>
                <a:xfrm flipV="1">
                  <a:off x="7994904" y="2956511"/>
                  <a:ext cx="0" cy="647700"/>
                </a:xfrm>
                <a:prstGeom prst="straightConnector1">
                  <a:avLst/>
                </a:prstGeom>
                <a:ln w="57150">
                  <a:solidFill>
                    <a:srgbClr val="FFC00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Arrow Connector 18">
                  <a:extLst>
                    <a:ext uri="{FF2B5EF4-FFF2-40B4-BE49-F238E27FC236}">
                      <a16:creationId xmlns:a16="http://schemas.microsoft.com/office/drawing/2014/main" id="{380BF931-560D-4FB8-6B31-FB73D201A620}"/>
                    </a:ext>
                  </a:extLst>
                </p:cNvPr>
                <p:cNvCxnSpPr/>
                <p:nvPr/>
              </p:nvCxnSpPr>
              <p:spPr>
                <a:xfrm flipV="1">
                  <a:off x="7994904" y="1877011"/>
                  <a:ext cx="0" cy="647700"/>
                </a:xfrm>
                <a:prstGeom prst="straightConnector1">
                  <a:avLst/>
                </a:prstGeom>
                <a:ln w="57150">
                  <a:solidFill>
                    <a:srgbClr val="ABD58D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Arrow Connector 19">
                  <a:extLst>
                    <a:ext uri="{FF2B5EF4-FFF2-40B4-BE49-F238E27FC236}">
                      <a16:creationId xmlns:a16="http://schemas.microsoft.com/office/drawing/2014/main" id="{30FBA0E7-146D-6B5A-8774-5438199DF7B9}"/>
                    </a:ext>
                  </a:extLst>
                </p:cNvPr>
                <p:cNvCxnSpPr/>
                <p:nvPr/>
              </p:nvCxnSpPr>
              <p:spPr>
                <a:xfrm flipV="1">
                  <a:off x="5404104" y="1229311"/>
                  <a:ext cx="0" cy="647700"/>
                </a:xfrm>
                <a:prstGeom prst="straightConnector1">
                  <a:avLst/>
                </a:prstGeom>
                <a:ln w="57150">
                  <a:solidFill>
                    <a:srgbClr val="00B05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F253BC80-DD82-4432-FF29-FC6FCFA3064A}"/>
              </a:ext>
            </a:extLst>
          </p:cNvPr>
          <p:cNvSpPr txBox="1"/>
          <p:nvPr/>
        </p:nvSpPr>
        <p:spPr>
          <a:xfrm>
            <a:off x="770192" y="378944"/>
            <a:ext cx="1293647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600" b="1" dirty="0" err="1">
                <a:solidFill>
                  <a:srgbClr val="002060"/>
                </a:solidFill>
                <a:latin typeface="+mn-lt"/>
              </a:rPr>
              <a:t>Orgaanfunctie</a:t>
            </a:r>
            <a:r>
              <a:rPr lang="en-GB" sz="3600" b="1" dirty="0">
                <a:solidFill>
                  <a:srgbClr val="002060"/>
                </a:solidFill>
                <a:latin typeface="+mn-lt"/>
              </a:rPr>
              <a:t> </a:t>
            </a:r>
            <a:r>
              <a:rPr lang="en-GB" sz="3600" b="1" dirty="0" err="1">
                <a:solidFill>
                  <a:srgbClr val="002060"/>
                </a:solidFill>
                <a:latin typeface="+mn-lt"/>
              </a:rPr>
              <a:t>vermindert</a:t>
            </a:r>
            <a:r>
              <a:rPr lang="en-GB" sz="3600" b="1" dirty="0">
                <a:solidFill>
                  <a:srgbClr val="002060"/>
                </a:solidFill>
                <a:latin typeface="+mn-lt"/>
              </a:rPr>
              <a:t> door </a:t>
            </a:r>
            <a:r>
              <a:rPr lang="en-GB" sz="3600" b="1" dirty="0" err="1">
                <a:solidFill>
                  <a:srgbClr val="002060"/>
                </a:solidFill>
                <a:latin typeface="+mn-lt"/>
              </a:rPr>
              <a:t>veroudering</a:t>
            </a:r>
            <a:endParaRPr lang="en-NL" sz="3600" dirty="0"/>
          </a:p>
        </p:txBody>
      </p:sp>
    </p:spTree>
    <p:extLst>
      <p:ext uri="{BB962C8B-B14F-4D97-AF65-F5344CB8AC3E}">
        <p14:creationId xmlns:p14="http://schemas.microsoft.com/office/powerpoint/2010/main" val="145312389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0716FF-B618-25D1-C705-0BEF08EB8B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5E1106-53AA-C45E-B6BD-113B42A0CD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3971" y="112886"/>
            <a:ext cx="10515600" cy="1325563"/>
          </a:xfrm>
        </p:spPr>
        <p:txBody>
          <a:bodyPr>
            <a:normAutofit/>
          </a:bodyPr>
          <a:lstStyle/>
          <a:p>
            <a:r>
              <a:rPr lang="en-GB" sz="3600" b="1" dirty="0" err="1">
                <a:solidFill>
                  <a:srgbClr val="002060"/>
                </a:solidFill>
                <a:latin typeface="+mn-lt"/>
              </a:rPr>
              <a:t>Loopsnelheid</a:t>
            </a:r>
            <a:r>
              <a:rPr lang="en-GB" sz="3600" b="1" dirty="0">
                <a:solidFill>
                  <a:srgbClr val="002060"/>
                </a:solidFill>
                <a:latin typeface="+mn-lt"/>
              </a:rPr>
              <a:t> </a:t>
            </a:r>
            <a:r>
              <a:rPr lang="en-GB" sz="3600" b="1" dirty="0" err="1">
                <a:solidFill>
                  <a:srgbClr val="002060"/>
                </a:solidFill>
                <a:latin typeface="+mn-lt"/>
              </a:rPr>
              <a:t>als</a:t>
            </a:r>
            <a:r>
              <a:rPr lang="en-GB" sz="3600" b="1" dirty="0">
                <a:solidFill>
                  <a:srgbClr val="002060"/>
                </a:solidFill>
                <a:latin typeface="+mn-lt"/>
              </a:rPr>
              <a:t> </a:t>
            </a:r>
            <a:r>
              <a:rPr lang="en-GB" sz="3600" b="1" dirty="0" err="1">
                <a:solidFill>
                  <a:srgbClr val="002060"/>
                </a:solidFill>
                <a:latin typeface="+mn-lt"/>
              </a:rPr>
              <a:t>functie</a:t>
            </a:r>
            <a:r>
              <a:rPr lang="en-GB" sz="3600" b="1" dirty="0">
                <a:solidFill>
                  <a:srgbClr val="002060"/>
                </a:solidFill>
                <a:latin typeface="+mn-lt"/>
              </a:rPr>
              <a:t> van </a:t>
            </a:r>
            <a:r>
              <a:rPr lang="en-GB" sz="3600" b="1" dirty="0" err="1">
                <a:solidFill>
                  <a:srgbClr val="002060"/>
                </a:solidFill>
                <a:latin typeface="+mn-lt"/>
              </a:rPr>
              <a:t>leeftijd</a:t>
            </a:r>
            <a:endParaRPr lang="en-NL" sz="3600" b="1" dirty="0">
              <a:solidFill>
                <a:srgbClr val="002060"/>
              </a:solidFill>
              <a:latin typeface="+mn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3D89354-6146-B4A7-6344-6F1D52DBF6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060" y="1971819"/>
            <a:ext cx="10887740" cy="3817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518067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67AB03-2D43-077C-F820-BD5D08752B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EC70CD-F39F-D6F1-5046-1531EC72EB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6101"/>
            <a:ext cx="10515600" cy="1325563"/>
          </a:xfrm>
        </p:spPr>
        <p:txBody>
          <a:bodyPr>
            <a:normAutofit/>
          </a:bodyPr>
          <a:lstStyle/>
          <a:p>
            <a:r>
              <a:rPr lang="en-GB" sz="3600" b="1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Cardiorespiratoire</a:t>
            </a:r>
            <a:r>
              <a:rPr lang="en-GB" sz="36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600" b="1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fitheid</a:t>
            </a:r>
            <a:r>
              <a:rPr lang="en-GB" sz="36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NL" sz="3600" b="1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E0AC52-44D9-B0FB-256E-434EB4D89F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NL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02893FE-6A7B-0B36-1BF8-5C6AFF993A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2916" y="1097703"/>
            <a:ext cx="4345727" cy="503659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A27157A-00D9-247C-D694-68BCFCF595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383" y="1927263"/>
            <a:ext cx="4218798" cy="3377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391774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437FC1-A85E-99B8-2955-85FD3F9B0A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1BFB6B-BD2F-1BD7-E8CE-BF31D5E153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600" b="1" dirty="0" err="1">
                <a:solidFill>
                  <a:srgbClr val="002060"/>
                </a:solidFill>
                <a:latin typeface="+mn-lt"/>
              </a:rPr>
              <a:t>Handknijpkracht</a:t>
            </a:r>
            <a:r>
              <a:rPr lang="en-GB" sz="3600" b="1" dirty="0">
                <a:solidFill>
                  <a:srgbClr val="002060"/>
                </a:solidFill>
                <a:latin typeface="+mn-lt"/>
              </a:rPr>
              <a:t> </a:t>
            </a:r>
            <a:r>
              <a:rPr lang="en-GB" sz="3600" b="1" dirty="0" err="1">
                <a:solidFill>
                  <a:srgbClr val="002060"/>
                </a:solidFill>
                <a:latin typeface="+mn-lt"/>
              </a:rPr>
              <a:t>als</a:t>
            </a:r>
            <a:r>
              <a:rPr lang="en-GB" sz="3600" b="1" dirty="0">
                <a:solidFill>
                  <a:srgbClr val="002060"/>
                </a:solidFill>
                <a:latin typeface="+mn-lt"/>
              </a:rPr>
              <a:t> </a:t>
            </a:r>
            <a:r>
              <a:rPr lang="en-GB" sz="3600" b="1" dirty="0" err="1">
                <a:solidFill>
                  <a:srgbClr val="002060"/>
                </a:solidFill>
                <a:latin typeface="+mn-lt"/>
              </a:rPr>
              <a:t>functie</a:t>
            </a:r>
            <a:r>
              <a:rPr lang="en-GB" sz="3600" b="1" dirty="0">
                <a:solidFill>
                  <a:srgbClr val="002060"/>
                </a:solidFill>
                <a:latin typeface="+mn-lt"/>
              </a:rPr>
              <a:t> van </a:t>
            </a:r>
            <a:r>
              <a:rPr lang="en-GB" sz="3600" b="1" dirty="0" err="1">
                <a:solidFill>
                  <a:srgbClr val="002060"/>
                </a:solidFill>
                <a:latin typeface="+mn-lt"/>
              </a:rPr>
              <a:t>leeftijd</a:t>
            </a:r>
            <a:endParaRPr lang="en-NL" sz="3600" b="1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53EDAB-B861-49A6-A7FB-7DC6BB60B7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40C0EC2-BD06-FFC3-48A3-B16DEF1BB436}"/>
              </a:ext>
            </a:extLst>
          </p:cNvPr>
          <p:cNvSpPr txBox="1"/>
          <p:nvPr/>
        </p:nvSpPr>
        <p:spPr>
          <a:xfrm>
            <a:off x="7091688" y="1251707"/>
            <a:ext cx="4159202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Ga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rechtop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zitten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met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uw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rechterarm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in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een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hoek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van 90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graden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Steun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niet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met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uw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arm op het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bovenbeen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klem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uw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arm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niet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tegen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uw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zij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Knijp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zo 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hard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mogelijk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gedurende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maximaal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tellen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DD4DF245-1FDA-6E6C-29C4-14808C1FFE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21446" y="31694566"/>
            <a:ext cx="11908692" cy="961052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0761DCE-4510-9059-09AE-507138FCBD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043" y="2160876"/>
            <a:ext cx="3186214" cy="198458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50156FA8-D773-8466-304D-BAFA11E727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40065" y="1741488"/>
            <a:ext cx="1887815" cy="2083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763388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43032B-E1C5-FC77-27A7-02BCF662DC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D8B122-0E18-616D-2734-B53BCB9728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0332"/>
            <a:ext cx="10515600" cy="1325563"/>
          </a:xfrm>
        </p:spPr>
        <p:txBody>
          <a:bodyPr>
            <a:normAutofit/>
          </a:bodyPr>
          <a:lstStyle/>
          <a:p>
            <a:r>
              <a:rPr lang="en-GB" sz="3600" b="1" dirty="0" err="1">
                <a:solidFill>
                  <a:srgbClr val="002060"/>
                </a:solidFill>
                <a:latin typeface="+mn-lt"/>
              </a:rPr>
              <a:t>Referentiewaarden</a:t>
            </a:r>
            <a:r>
              <a:rPr lang="en-GB" sz="3600" b="1" dirty="0">
                <a:solidFill>
                  <a:srgbClr val="002060"/>
                </a:solidFill>
                <a:latin typeface="+mn-lt"/>
              </a:rPr>
              <a:t> op basis van </a:t>
            </a:r>
            <a:r>
              <a:rPr lang="en-GB" sz="3600" b="1" dirty="0" err="1">
                <a:solidFill>
                  <a:srgbClr val="002060"/>
                </a:solidFill>
                <a:latin typeface="+mn-lt"/>
              </a:rPr>
              <a:t>grote</a:t>
            </a:r>
            <a:r>
              <a:rPr lang="en-GB" sz="3600" b="1" dirty="0">
                <a:solidFill>
                  <a:srgbClr val="002060"/>
                </a:solidFill>
                <a:latin typeface="+mn-lt"/>
              </a:rPr>
              <a:t> </a:t>
            </a:r>
            <a:br>
              <a:rPr lang="en-GB" sz="3600" b="1" dirty="0">
                <a:solidFill>
                  <a:srgbClr val="002060"/>
                </a:solidFill>
                <a:latin typeface="+mn-lt"/>
              </a:rPr>
            </a:br>
            <a:r>
              <a:rPr lang="en-GB" sz="3600" b="1" dirty="0">
                <a:solidFill>
                  <a:srgbClr val="002060"/>
                </a:solidFill>
                <a:latin typeface="+mn-lt"/>
              </a:rPr>
              <a:t>cohort studies</a:t>
            </a:r>
            <a:endParaRPr lang="en-NL" sz="3600" b="1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604025-0DA1-1973-A9EE-714186513F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NL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ABBF478-2CFF-8E99-AD92-9163EFB7B7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1928" y="1424151"/>
            <a:ext cx="7910431" cy="449681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D99CCF8-F3F7-917E-1C0A-094BD4E180B5}"/>
              </a:ext>
            </a:extLst>
          </p:cNvPr>
          <p:cNvSpPr txBox="1"/>
          <p:nvPr/>
        </p:nvSpPr>
        <p:spPr>
          <a:xfrm>
            <a:off x="8364279" y="6422068"/>
            <a:ext cx="37284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Dodds et al . 2014</a:t>
            </a:r>
            <a:endParaRPr kumimoji="0" lang="en-N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890630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F6F2C8-6556-602C-71FF-288BC5B192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4641"/>
            <a:ext cx="10515600" cy="1325563"/>
          </a:xfrm>
        </p:spPr>
        <p:txBody>
          <a:bodyPr>
            <a:normAutofit/>
          </a:bodyPr>
          <a:lstStyle/>
          <a:p>
            <a:r>
              <a:rPr lang="en-GB" sz="3600" b="1" dirty="0" err="1">
                <a:solidFill>
                  <a:srgbClr val="002060"/>
                </a:solidFill>
                <a:latin typeface="+mn-lt"/>
              </a:rPr>
              <a:t>Afname</a:t>
            </a:r>
            <a:r>
              <a:rPr lang="en-GB" sz="3600" b="1" dirty="0">
                <a:solidFill>
                  <a:srgbClr val="002060"/>
                </a:solidFill>
                <a:latin typeface="+mn-lt"/>
              </a:rPr>
              <a:t> in </a:t>
            </a:r>
            <a:r>
              <a:rPr lang="en-GB" sz="3600" b="1" dirty="0" err="1">
                <a:solidFill>
                  <a:srgbClr val="002060"/>
                </a:solidFill>
                <a:latin typeface="+mn-lt"/>
              </a:rPr>
              <a:t>handknijpkracht</a:t>
            </a:r>
            <a:r>
              <a:rPr lang="en-GB" sz="3600" b="1" dirty="0">
                <a:solidFill>
                  <a:srgbClr val="002060"/>
                </a:solidFill>
                <a:latin typeface="+mn-lt"/>
              </a:rPr>
              <a:t> </a:t>
            </a:r>
            <a:r>
              <a:rPr lang="en-GB" sz="3600" b="1" dirty="0" err="1">
                <a:solidFill>
                  <a:srgbClr val="002060"/>
                </a:solidFill>
                <a:latin typeface="+mn-lt"/>
              </a:rPr>
              <a:t>en</a:t>
            </a:r>
            <a:r>
              <a:rPr lang="en-GB" sz="3600" b="1" dirty="0">
                <a:solidFill>
                  <a:srgbClr val="002060"/>
                </a:solidFill>
                <a:latin typeface="+mn-lt"/>
              </a:rPr>
              <a:t> </a:t>
            </a:r>
            <a:r>
              <a:rPr lang="en-GB" sz="3600" b="1" dirty="0" err="1">
                <a:solidFill>
                  <a:srgbClr val="002060"/>
                </a:solidFill>
                <a:latin typeface="+mn-lt"/>
              </a:rPr>
              <a:t>risico</a:t>
            </a:r>
            <a:r>
              <a:rPr lang="en-GB" sz="3600" b="1" dirty="0">
                <a:solidFill>
                  <a:srgbClr val="002060"/>
                </a:solidFill>
                <a:latin typeface="+mn-lt"/>
              </a:rPr>
              <a:t> op </a:t>
            </a:r>
            <a:br>
              <a:rPr lang="en-GB" sz="3600" b="1" dirty="0">
                <a:solidFill>
                  <a:srgbClr val="002060"/>
                </a:solidFill>
                <a:latin typeface="+mn-lt"/>
              </a:rPr>
            </a:br>
            <a:r>
              <a:rPr lang="en-GB" sz="3600" b="1" dirty="0" err="1">
                <a:solidFill>
                  <a:srgbClr val="002060"/>
                </a:solidFill>
                <a:latin typeface="+mn-lt"/>
              </a:rPr>
              <a:t>ziekte</a:t>
            </a:r>
            <a:r>
              <a:rPr lang="en-GB" sz="3600" b="1" dirty="0">
                <a:solidFill>
                  <a:srgbClr val="002060"/>
                </a:solidFill>
                <a:latin typeface="+mn-lt"/>
              </a:rPr>
              <a:t> </a:t>
            </a:r>
            <a:r>
              <a:rPr lang="en-GB" sz="3600" b="1" dirty="0" err="1">
                <a:solidFill>
                  <a:srgbClr val="002060"/>
                </a:solidFill>
                <a:latin typeface="+mn-lt"/>
              </a:rPr>
              <a:t>en</a:t>
            </a:r>
            <a:r>
              <a:rPr lang="en-GB" sz="3600" b="1" dirty="0">
                <a:solidFill>
                  <a:srgbClr val="002060"/>
                </a:solidFill>
                <a:latin typeface="+mn-lt"/>
              </a:rPr>
              <a:t> </a:t>
            </a:r>
            <a:r>
              <a:rPr lang="en-GB" sz="3600" b="1" dirty="0" err="1">
                <a:solidFill>
                  <a:srgbClr val="002060"/>
                </a:solidFill>
                <a:latin typeface="+mn-lt"/>
              </a:rPr>
              <a:t>overleiden</a:t>
            </a:r>
            <a:endParaRPr lang="en-NL" sz="3600" b="1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FB6FCA-8FEB-00E1-6E25-BF2859B60F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NL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E55EA9C-94F7-4426-6260-6F473BD364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6186" y="1600731"/>
            <a:ext cx="10515601" cy="3995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50185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DE04E2-3C9B-8352-00F4-52F1CFA797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7660"/>
            <a:ext cx="10515600" cy="1325563"/>
          </a:xfrm>
        </p:spPr>
        <p:txBody>
          <a:bodyPr>
            <a:normAutofit/>
          </a:bodyPr>
          <a:lstStyle/>
          <a:p>
            <a:r>
              <a:rPr lang="en-GB" sz="3600" b="1" dirty="0" err="1">
                <a:solidFill>
                  <a:srgbClr val="002060"/>
                </a:solidFill>
                <a:latin typeface="+mn-lt"/>
              </a:rPr>
              <a:t>Enorme</a:t>
            </a:r>
            <a:r>
              <a:rPr lang="en-GB" sz="3600" b="1" dirty="0">
                <a:solidFill>
                  <a:srgbClr val="002060"/>
                </a:solidFill>
                <a:latin typeface="+mn-lt"/>
              </a:rPr>
              <a:t> </a:t>
            </a:r>
            <a:r>
              <a:rPr lang="en-GB" sz="3600" b="1" dirty="0" err="1">
                <a:solidFill>
                  <a:srgbClr val="002060"/>
                </a:solidFill>
                <a:latin typeface="+mn-lt"/>
              </a:rPr>
              <a:t>variatie</a:t>
            </a:r>
            <a:r>
              <a:rPr lang="en-GB" sz="3600" b="1" dirty="0">
                <a:solidFill>
                  <a:srgbClr val="002060"/>
                </a:solidFill>
                <a:latin typeface="+mn-lt"/>
              </a:rPr>
              <a:t> </a:t>
            </a:r>
            <a:r>
              <a:rPr lang="en-GB" sz="3600" b="1" dirty="0" err="1">
                <a:solidFill>
                  <a:srgbClr val="002060"/>
                </a:solidFill>
                <a:latin typeface="+mn-lt"/>
              </a:rPr>
              <a:t>tussen</a:t>
            </a:r>
            <a:r>
              <a:rPr lang="en-GB" sz="3600" b="1" dirty="0">
                <a:solidFill>
                  <a:srgbClr val="002060"/>
                </a:solidFill>
                <a:latin typeface="+mn-lt"/>
              </a:rPr>
              <a:t> </a:t>
            </a:r>
            <a:r>
              <a:rPr lang="en-GB" sz="3600" b="1" dirty="0" err="1">
                <a:solidFill>
                  <a:srgbClr val="002060"/>
                </a:solidFill>
                <a:latin typeface="+mn-lt"/>
              </a:rPr>
              <a:t>ras</a:t>
            </a:r>
            <a:r>
              <a:rPr lang="en-GB" sz="3600" b="1" dirty="0">
                <a:solidFill>
                  <a:srgbClr val="002060"/>
                </a:solidFill>
                <a:latin typeface="+mn-lt"/>
              </a:rPr>
              <a:t> </a:t>
            </a:r>
            <a:r>
              <a:rPr lang="en-GB" sz="3600" b="1" dirty="0" err="1">
                <a:solidFill>
                  <a:srgbClr val="002060"/>
                </a:solidFill>
                <a:latin typeface="+mn-lt"/>
              </a:rPr>
              <a:t>en</a:t>
            </a:r>
            <a:r>
              <a:rPr lang="en-GB" sz="3600" b="1" dirty="0">
                <a:solidFill>
                  <a:srgbClr val="002060"/>
                </a:solidFill>
                <a:latin typeface="+mn-lt"/>
              </a:rPr>
              <a:t> </a:t>
            </a:r>
            <a:r>
              <a:rPr lang="en-GB" sz="3600" b="1" dirty="0" err="1">
                <a:solidFill>
                  <a:srgbClr val="002060"/>
                </a:solidFill>
                <a:latin typeface="+mn-lt"/>
              </a:rPr>
              <a:t>cultuur</a:t>
            </a:r>
            <a:endParaRPr lang="en-NL" sz="3600" b="1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501FA82-A0CA-546E-BC29-D87CAE830A8F}"/>
              </a:ext>
            </a:extLst>
          </p:cNvPr>
          <p:cNvSpPr txBox="1"/>
          <p:nvPr/>
        </p:nvSpPr>
        <p:spPr>
          <a:xfrm>
            <a:off x="9342474" y="6147982"/>
            <a:ext cx="36859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Dodds et al. 2016</a:t>
            </a:r>
            <a:endParaRPr lang="en-NL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B5F778D-7067-DBD1-A9FF-5CEB201DFAA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6588" t="44030" r="20627" b="6874"/>
          <a:stretch>
            <a:fillRect/>
          </a:stretch>
        </p:blipFill>
        <p:spPr>
          <a:xfrm>
            <a:off x="2176131" y="1323609"/>
            <a:ext cx="6953694" cy="5089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21210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62E8B8-DF65-A3CC-77E8-9D47ACF264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5410"/>
            <a:ext cx="10515600" cy="1325563"/>
          </a:xfrm>
        </p:spPr>
        <p:txBody>
          <a:bodyPr>
            <a:normAutofit/>
          </a:bodyPr>
          <a:lstStyle/>
          <a:p>
            <a:r>
              <a:rPr lang="en-GB" b="1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Epigenetisceh</a:t>
            </a:r>
            <a:r>
              <a:rPr lang="en-GB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1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veranderingen</a:t>
            </a:r>
            <a:r>
              <a:rPr lang="en-GB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1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versnellen</a:t>
            </a:r>
            <a:r>
              <a:rPr lang="en-GB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1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verourdering</a:t>
            </a:r>
            <a:endParaRPr lang="en-NL" b="1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F5BA60-30AB-8D0E-45ED-074270246E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NL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A9E9042-4151-36D6-B539-C279A71D6D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0566" y="1755148"/>
            <a:ext cx="7861005" cy="442181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A604058-C84B-E79B-3CE5-8512FBD4C94D}"/>
              </a:ext>
            </a:extLst>
          </p:cNvPr>
          <p:cNvSpPr txBox="1"/>
          <p:nvPr/>
        </p:nvSpPr>
        <p:spPr>
          <a:xfrm>
            <a:off x="3708991" y="6411138"/>
            <a:ext cx="823491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NL" sz="1400" dirty="0"/>
              <a:t>https://www.eoswetenschap.eu/gezondheid/een-fitter-lichaam-ook-meetbaar-jonger</a:t>
            </a:r>
          </a:p>
        </p:txBody>
      </p:sp>
    </p:spTree>
    <p:extLst>
      <p:ext uri="{BB962C8B-B14F-4D97-AF65-F5344CB8AC3E}">
        <p14:creationId xmlns:p14="http://schemas.microsoft.com/office/powerpoint/2010/main" val="269649392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02AB02-FD30-E1B5-4BC5-B44F1F9B92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Bewegingsadvies</a:t>
            </a:r>
            <a:r>
              <a:rPr lang="en-GB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 voor </a:t>
            </a:r>
            <a:r>
              <a:rPr lang="en-GB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fysieke</a:t>
            </a:r>
            <a:r>
              <a:rPr lang="en-GB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 </a:t>
            </a:r>
            <a:r>
              <a:rPr lang="en-GB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en</a:t>
            </a:r>
            <a:r>
              <a:rPr lang="en-GB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 </a:t>
            </a:r>
            <a:r>
              <a:rPr lang="en-GB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mentale</a:t>
            </a:r>
            <a:r>
              <a:rPr lang="en-GB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 </a:t>
            </a:r>
            <a:r>
              <a:rPr lang="en-GB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fitheid</a:t>
            </a:r>
            <a:r>
              <a:rPr lang="en-GB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 om </a:t>
            </a:r>
            <a:br>
              <a:rPr lang="en-GB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</a:br>
            <a:r>
              <a:rPr lang="en-GB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gezond</a:t>
            </a:r>
            <a:r>
              <a:rPr lang="en-GB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 oud </a:t>
            </a:r>
            <a:r>
              <a:rPr lang="en-GB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te</a:t>
            </a:r>
            <a:r>
              <a:rPr lang="en-GB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 </a:t>
            </a:r>
            <a:r>
              <a:rPr lang="en-GB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worden</a:t>
            </a:r>
            <a:r>
              <a:rPr lang="en-GB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?   </a:t>
            </a:r>
            <a:br>
              <a:rPr lang="nl-NL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</a:br>
            <a:endParaRPr lang="en-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3B5D1E-9D4F-3742-8914-173BC75D20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NL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C5DB96E-6106-87DE-497F-0ECA8A73679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525" t="15495" r="34333" b="16406"/>
          <a:stretch/>
        </p:blipFill>
        <p:spPr>
          <a:xfrm>
            <a:off x="3560513" y="1532675"/>
            <a:ext cx="4546330" cy="4563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663000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F339A8-7B32-CF21-DF41-07475085D3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6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6 </a:t>
            </a:r>
            <a:r>
              <a:rPr lang="en-GB" sz="3600" b="1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maanden</a:t>
            </a:r>
            <a:r>
              <a:rPr lang="en-GB" sz="36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600" b="1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uithoudingstraining</a:t>
            </a:r>
            <a:r>
              <a:rPr lang="en-GB" sz="36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2 </a:t>
            </a:r>
            <a:r>
              <a:rPr lang="en-GB" sz="3600" b="1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maanden</a:t>
            </a:r>
            <a:r>
              <a:rPr lang="en-GB" sz="36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600" b="1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jonger</a:t>
            </a:r>
            <a:endParaRPr lang="en-NL" sz="3600" b="1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652CAB-40DB-A238-4258-7F117E1DA9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002060"/>
                </a:solidFill>
              </a:rPr>
              <a:t>Ghent University Research for Aging Young.</a:t>
            </a:r>
            <a:br>
              <a:rPr lang="en-US" dirty="0">
                <a:solidFill>
                  <a:srgbClr val="002060"/>
                </a:solidFill>
              </a:rPr>
            </a:br>
            <a:endParaRPr lang="en-US" dirty="0">
              <a:solidFill>
                <a:srgbClr val="002060"/>
              </a:solidFill>
            </a:endParaRPr>
          </a:p>
          <a:p>
            <a:r>
              <a:rPr lang="en-US" dirty="0">
                <a:solidFill>
                  <a:srgbClr val="002060"/>
                </a:solidFill>
              </a:rPr>
              <a:t>6 </a:t>
            </a:r>
            <a:r>
              <a:rPr lang="en-US" dirty="0" err="1">
                <a:solidFill>
                  <a:srgbClr val="002060"/>
                </a:solidFill>
              </a:rPr>
              <a:t>maanden</a:t>
            </a:r>
            <a:r>
              <a:rPr lang="en-US" dirty="0">
                <a:solidFill>
                  <a:srgbClr val="002060"/>
                </a:solidFill>
              </a:rPr>
              <a:t>, 3x per week </a:t>
            </a:r>
            <a:r>
              <a:rPr lang="en-US" dirty="0" err="1">
                <a:solidFill>
                  <a:srgbClr val="002060"/>
                </a:solidFill>
              </a:rPr>
              <a:t>progressieve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duurtraining</a:t>
            </a:r>
            <a:endParaRPr lang="en-NL" dirty="0">
              <a:solidFill>
                <a:srgbClr val="00206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614E63F-F728-3A7F-A1CE-FE69805AB2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9652" y="3386137"/>
            <a:ext cx="4500198" cy="225719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D6D81F5-F4AA-3020-8140-B65A2511D2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1793" y="2637992"/>
            <a:ext cx="4216439" cy="3376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88777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611E99-E52B-17E4-2EDB-F4F359F2E1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0224"/>
            <a:ext cx="10515600" cy="1325563"/>
          </a:xfrm>
        </p:spPr>
        <p:txBody>
          <a:bodyPr>
            <a:normAutofit/>
          </a:bodyPr>
          <a:lstStyle/>
          <a:p>
            <a:r>
              <a:rPr kumimoji="0" lang="en-GB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sym typeface="Helvetica Light"/>
              </a:rPr>
              <a:t>Kunnen </a:t>
            </a:r>
            <a:r>
              <a:rPr kumimoji="0" lang="en-GB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sym typeface="Helvetica Light"/>
              </a:rPr>
              <a:t>voedingssupplente</a:t>
            </a:r>
            <a:r>
              <a:rPr lang="en-GB" b="1" kern="0" dirty="0">
                <a:solidFill>
                  <a:srgbClr val="002060"/>
                </a:solidFill>
                <a:latin typeface="+mn-lt"/>
                <a:sym typeface="Helvetica Light"/>
              </a:rPr>
              <a:t>n het effect van </a:t>
            </a:r>
            <a:br>
              <a:rPr lang="en-GB" b="1" kern="0" dirty="0">
                <a:solidFill>
                  <a:srgbClr val="002060"/>
                </a:solidFill>
                <a:latin typeface="+mn-lt"/>
                <a:sym typeface="Helvetica Light"/>
              </a:rPr>
            </a:br>
            <a:r>
              <a:rPr lang="en-GB" b="1" kern="0" dirty="0" err="1">
                <a:solidFill>
                  <a:srgbClr val="002060"/>
                </a:solidFill>
                <a:latin typeface="+mn-lt"/>
                <a:sym typeface="Helvetica Light"/>
              </a:rPr>
              <a:t>bewegen</a:t>
            </a:r>
            <a:r>
              <a:rPr lang="en-GB" b="1" kern="0" dirty="0">
                <a:solidFill>
                  <a:srgbClr val="002060"/>
                </a:solidFill>
                <a:latin typeface="+mn-lt"/>
                <a:sym typeface="Helvetica Light"/>
              </a:rPr>
              <a:t> </a:t>
            </a:r>
            <a:r>
              <a:rPr lang="en-GB" b="1" kern="0" dirty="0" err="1">
                <a:solidFill>
                  <a:srgbClr val="002060"/>
                </a:solidFill>
                <a:latin typeface="+mn-lt"/>
                <a:sym typeface="Helvetica Light"/>
              </a:rPr>
              <a:t>verbeteren</a:t>
            </a:r>
            <a:endParaRPr lang="en-NL" b="1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1FAA3F-9B20-F58F-58AD-8EE4DF1184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NL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C956933-7571-2B66-B15C-04F38143532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284" t="14967" r="35331" b="9374"/>
          <a:stretch/>
        </p:blipFill>
        <p:spPr>
          <a:xfrm>
            <a:off x="10104315" y="1282728"/>
            <a:ext cx="2392649" cy="385730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A13BA6A-C7D7-D8D9-D490-37B78590E7C0}"/>
              </a:ext>
            </a:extLst>
          </p:cNvPr>
          <p:cNvSpPr txBox="1"/>
          <p:nvPr/>
        </p:nvSpPr>
        <p:spPr>
          <a:xfrm>
            <a:off x="7571134" y="5161794"/>
            <a:ext cx="5109610" cy="12105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5842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Calibri" panose="020F0502020204030204" pitchFamily="34" charset="0"/>
                <a:sym typeface="Helvetica Light"/>
              </a:rPr>
              <a:t>spieromvang</a:t>
            </a:r>
            <a:endParaRPr kumimoji="0" lang="en-GB" sz="36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Calibri" panose="020F0502020204030204" pitchFamily="34" charset="0"/>
              <a:sym typeface="Helvetica Light"/>
            </a:endParaRPr>
          </a:p>
          <a:p>
            <a:pPr marL="0" marR="0" lvl="0" indent="0" algn="ctr" defTabSz="5842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Calibri" panose="020F0502020204030204" pitchFamily="34" charset="0"/>
                <a:sym typeface="Helvetica Light"/>
              </a:rPr>
              <a:t>uithoudingsvermogen</a:t>
            </a:r>
            <a:endParaRPr kumimoji="0" lang="nl-NL" sz="36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Calibri" panose="020F0502020204030204" pitchFamily="34" charset="0"/>
              <a:sym typeface="Helvetica Ligh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7C37C03-A4C7-61A3-A192-8586FE9DFA4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954" t="32031" r="68155" b="17188"/>
          <a:stretch/>
        </p:blipFill>
        <p:spPr>
          <a:xfrm>
            <a:off x="441148" y="1933776"/>
            <a:ext cx="2327936" cy="267027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46A53F5-A97C-8A45-D1B2-03AF5B7275AC}"/>
              </a:ext>
            </a:extLst>
          </p:cNvPr>
          <p:cNvSpPr txBox="1"/>
          <p:nvPr/>
        </p:nvSpPr>
        <p:spPr>
          <a:xfrm>
            <a:off x="-376084" y="5043574"/>
            <a:ext cx="3962400" cy="37959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5842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Calibri" panose="020F0502020204030204" pitchFamily="34" charset="0"/>
                <a:sym typeface="Helvetica Light"/>
              </a:rPr>
              <a:t>Morita et al. 2012</a:t>
            </a:r>
            <a:endParaRPr kumimoji="0" lang="nl-NL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Calibri" panose="020F0502020204030204" pitchFamily="34" charset="0"/>
              <a:sym typeface="Helvetica Light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D7B437B-5DAB-E0C6-CBB8-BC1D71FB123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4107" b="5893"/>
          <a:stretch/>
        </p:blipFill>
        <p:spPr>
          <a:xfrm>
            <a:off x="3640466" y="1933776"/>
            <a:ext cx="3171825" cy="337970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17FCA52-6E30-661A-537F-B83E7776A2D2}"/>
              </a:ext>
            </a:extLst>
          </p:cNvPr>
          <p:cNvSpPr txBox="1"/>
          <p:nvPr/>
        </p:nvSpPr>
        <p:spPr>
          <a:xfrm>
            <a:off x="-590473" y="5445667"/>
            <a:ext cx="5109610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5842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Calibri" panose="020F0502020204030204" pitchFamily="34" charset="0"/>
                <a:sym typeface="Helvetica Light"/>
              </a:rPr>
              <a:t>Testosteron</a:t>
            </a:r>
            <a:endParaRPr kumimoji="0" lang="nl-NL" sz="36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Calibri" panose="020F0502020204030204" pitchFamily="34" charset="0"/>
              <a:sym typeface="Helvetica Light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10BEE6E-C688-8E32-F9F9-52AAB51E4A2E}"/>
              </a:ext>
            </a:extLst>
          </p:cNvPr>
          <p:cNvSpPr txBox="1"/>
          <p:nvPr/>
        </p:nvSpPr>
        <p:spPr>
          <a:xfrm>
            <a:off x="3241735" y="5253802"/>
            <a:ext cx="5109610" cy="12105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5842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Calibri" panose="020F0502020204030204" pitchFamily="34" charset="0"/>
                <a:sym typeface="Helvetica Light"/>
              </a:rPr>
              <a:t>Rode </a:t>
            </a:r>
            <a:r>
              <a:rPr kumimoji="0" lang="en-GB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Calibri" panose="020F0502020204030204" pitchFamily="34" charset="0"/>
                <a:sym typeface="Helvetica Light"/>
              </a:rPr>
              <a:t>Bloedcellen</a:t>
            </a:r>
            <a:endParaRPr kumimoji="0" lang="en-GB" sz="36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Calibri" panose="020F0502020204030204" pitchFamily="34" charset="0"/>
              <a:sym typeface="Helvetica Light"/>
            </a:endParaRPr>
          </a:p>
          <a:p>
            <a:pPr marL="0" marR="0" lvl="0" indent="0" algn="ctr" defTabSz="5842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Calibri" panose="020F0502020204030204" pitchFamily="34" charset="0"/>
                <a:sym typeface="Helvetica Light"/>
              </a:rPr>
              <a:t> </a:t>
            </a:r>
            <a:r>
              <a:rPr kumimoji="0" lang="en-GB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Calibri" panose="020F0502020204030204" pitchFamily="34" charset="0"/>
                <a:sym typeface="Helvetica Light"/>
              </a:rPr>
              <a:t>myoblobin</a:t>
            </a:r>
            <a:r>
              <a:rPr kumimoji="0" lang="en-GB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Calibri" panose="020F0502020204030204" pitchFamily="34" charset="0"/>
                <a:sym typeface="Helvetica Light"/>
              </a:rPr>
              <a:t>?</a:t>
            </a:r>
            <a:endParaRPr kumimoji="0" lang="nl-NL" sz="36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Calibri" panose="020F0502020204030204" pitchFamily="34" charset="0"/>
              <a:sym typeface="Helvetica Light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711F1F4-56C6-8D30-8AD4-9FA742FD76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75054" y="1773320"/>
            <a:ext cx="2830735" cy="2830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285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27858"/>
            <a:ext cx="10515600" cy="1325563"/>
          </a:xfrm>
        </p:spPr>
        <p:txBody>
          <a:bodyPr>
            <a:normAutofit/>
          </a:bodyPr>
          <a:lstStyle/>
          <a:p>
            <a:r>
              <a:rPr lang="en-GB" sz="3600" b="1" dirty="0" err="1">
                <a:solidFill>
                  <a:srgbClr val="002060"/>
                </a:solidFill>
                <a:latin typeface="+mn-lt"/>
              </a:rPr>
              <a:t>Veroudering</a:t>
            </a:r>
            <a:r>
              <a:rPr lang="en-GB" sz="3600" b="1" dirty="0">
                <a:solidFill>
                  <a:srgbClr val="002060"/>
                </a:solidFill>
                <a:latin typeface="+mn-lt"/>
              </a:rPr>
              <a:t> van </a:t>
            </a:r>
            <a:r>
              <a:rPr lang="en-GB" sz="3600" b="1" dirty="0" err="1">
                <a:solidFill>
                  <a:srgbClr val="002060"/>
                </a:solidFill>
                <a:latin typeface="+mn-lt"/>
              </a:rPr>
              <a:t>spieren</a:t>
            </a:r>
            <a:r>
              <a:rPr lang="en-GB" sz="3600" b="1" dirty="0">
                <a:solidFill>
                  <a:srgbClr val="002060"/>
                </a:solidFill>
                <a:latin typeface="+mn-lt"/>
              </a:rPr>
              <a:t> </a:t>
            </a:r>
            <a:r>
              <a:rPr lang="en-GB" sz="3600" b="1" dirty="0" err="1">
                <a:solidFill>
                  <a:srgbClr val="002060"/>
                </a:solidFill>
                <a:latin typeface="+mn-lt"/>
              </a:rPr>
              <a:t>kan</a:t>
            </a:r>
            <a:r>
              <a:rPr lang="en-GB" sz="3600" b="1" dirty="0">
                <a:solidFill>
                  <a:srgbClr val="002060"/>
                </a:solidFill>
                <a:latin typeface="+mn-lt"/>
              </a:rPr>
              <a:t> je </a:t>
            </a:r>
            <a:r>
              <a:rPr lang="en-GB" sz="3600" b="1" dirty="0" err="1">
                <a:solidFill>
                  <a:srgbClr val="002060"/>
                </a:solidFill>
                <a:latin typeface="+mn-lt"/>
              </a:rPr>
              <a:t>vertragen</a:t>
            </a:r>
            <a:r>
              <a:rPr lang="en-GB" sz="3600" b="1" dirty="0">
                <a:solidFill>
                  <a:srgbClr val="002060"/>
                </a:solidFill>
                <a:latin typeface="+mn-lt"/>
              </a:rPr>
              <a:t> </a:t>
            </a:r>
            <a:br>
              <a:rPr lang="en-GB" sz="3600" b="1" dirty="0">
                <a:solidFill>
                  <a:srgbClr val="002060"/>
                </a:solidFill>
                <a:latin typeface="+mn-lt"/>
              </a:rPr>
            </a:br>
            <a:r>
              <a:rPr lang="en-GB" sz="3600" b="1" dirty="0">
                <a:solidFill>
                  <a:srgbClr val="002060"/>
                </a:solidFill>
                <a:latin typeface="+mn-lt"/>
              </a:rPr>
              <a:t>door </a:t>
            </a:r>
            <a:r>
              <a:rPr lang="en-GB" sz="3600" b="1" dirty="0" err="1">
                <a:solidFill>
                  <a:srgbClr val="002060"/>
                </a:solidFill>
                <a:latin typeface="+mn-lt"/>
              </a:rPr>
              <a:t>fysieke</a:t>
            </a:r>
            <a:r>
              <a:rPr lang="en-GB" sz="3600" b="1" dirty="0">
                <a:solidFill>
                  <a:srgbClr val="002060"/>
                </a:solidFill>
                <a:latin typeface="+mn-lt"/>
              </a:rPr>
              <a:t> </a:t>
            </a:r>
            <a:r>
              <a:rPr lang="en-GB" sz="3600" b="1" dirty="0" err="1">
                <a:solidFill>
                  <a:srgbClr val="002060"/>
                </a:solidFill>
                <a:latin typeface="+mn-lt"/>
              </a:rPr>
              <a:t>inspanning</a:t>
            </a:r>
            <a:endParaRPr lang="nl-NL" sz="3600" b="1" dirty="0">
              <a:solidFill>
                <a:srgbClr val="002060"/>
              </a:solidFill>
              <a:latin typeface="+mn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0082" y="2077851"/>
            <a:ext cx="5879837" cy="390861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r="16520"/>
          <a:stretch/>
        </p:blipFill>
        <p:spPr>
          <a:xfrm>
            <a:off x="150128" y="2077852"/>
            <a:ext cx="5800725" cy="390861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10600" y="890640"/>
            <a:ext cx="3259609" cy="996710"/>
          </a:xfrm>
          <a:prstGeom prst="rect">
            <a:avLst/>
          </a:prstGeom>
        </p:spPr>
      </p:pic>
      <p:sp>
        <p:nvSpPr>
          <p:cNvPr id="7" name="Slide Number Placeholder 4"/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nl-N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63AC9407-59FA-4E8C-81F5-F3B8102A4093}" type="slidenum">
              <a:rPr lang="en-US"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r">
                <a:defRPr/>
              </a:pPr>
              <a:t>5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7391" y="1864387"/>
            <a:ext cx="2743911" cy="412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5908495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54E49D-6B75-D873-A7C5-B7E7863B46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b="1" dirty="0">
                <a:solidFill>
                  <a:srgbClr val="002060"/>
                </a:solidFill>
                <a:latin typeface="+mn-lt"/>
              </a:rPr>
              <a:t>Dream team </a:t>
            </a:r>
            <a:r>
              <a:rPr lang="en-GB" b="1" dirty="0" err="1">
                <a:solidFill>
                  <a:srgbClr val="002060"/>
                </a:solidFill>
                <a:latin typeface="+mn-lt"/>
              </a:rPr>
              <a:t>VUvital</a:t>
            </a:r>
            <a:r>
              <a:rPr lang="en-GB" b="1" dirty="0">
                <a:solidFill>
                  <a:srgbClr val="002060"/>
                </a:solidFill>
                <a:latin typeface="+mn-lt"/>
              </a:rPr>
              <a:t> tested Biological age based on </a:t>
            </a:r>
            <a:br>
              <a:rPr lang="en-GB" b="1" dirty="0">
                <a:solidFill>
                  <a:srgbClr val="002060"/>
                </a:solidFill>
                <a:latin typeface="+mn-lt"/>
              </a:rPr>
            </a:br>
            <a:r>
              <a:rPr lang="en-GB" b="1" dirty="0">
                <a:solidFill>
                  <a:srgbClr val="002060"/>
                </a:solidFill>
                <a:latin typeface="+mn-lt"/>
              </a:rPr>
              <a:t>physical cognitive performance tests and body composition</a:t>
            </a:r>
            <a:br>
              <a:rPr lang="en-GB" b="1" dirty="0">
                <a:solidFill>
                  <a:srgbClr val="002060"/>
                </a:solidFill>
              </a:rPr>
            </a:br>
            <a:r>
              <a:rPr lang="en-GB" b="1" dirty="0">
                <a:solidFill>
                  <a:srgbClr val="002060"/>
                </a:solidFill>
              </a:rPr>
              <a:t> </a:t>
            </a:r>
            <a:endParaRPr lang="en-NL" b="1" dirty="0">
              <a:solidFill>
                <a:srgbClr val="00206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0705458-7D3E-79A8-AA07-3C6686A59B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734" y="1878327"/>
            <a:ext cx="4352921" cy="364572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8A8844A-DFB6-2D3C-35AE-BF3BA03A2E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63725" y="1878327"/>
            <a:ext cx="4352921" cy="3645724"/>
          </a:xfrm>
          <a:prstGeom prst="rect">
            <a:avLst/>
          </a:prstGeom>
        </p:spPr>
      </p:pic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0CE68E79-5386-0B8E-63FB-823E0845058C}"/>
              </a:ext>
            </a:extLst>
          </p:cNvPr>
          <p:cNvGraphicFramePr>
            <a:graphicFrameLocks noGrp="1"/>
          </p:cNvGraphicFramePr>
          <p:nvPr/>
        </p:nvGraphicFramePr>
        <p:xfrm>
          <a:off x="4979055" y="1722955"/>
          <a:ext cx="1958689" cy="394589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958689">
                  <a:extLst>
                    <a:ext uri="{9D8B030D-6E8A-4147-A177-3AD203B41FA5}">
                      <a16:colId xmlns:a16="http://schemas.microsoft.com/office/drawing/2014/main" val="2757627998"/>
                    </a:ext>
                  </a:extLst>
                </a:gridCol>
              </a:tblGrid>
              <a:tr h="18415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it-IT" sz="1100" u="none" strike="noStrike" dirty="0">
                          <a:effectLst/>
                        </a:rPr>
                        <a:t>Persoonnummer</a:t>
                      </a:r>
                      <a:endParaRPr lang="it-IT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413734099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it-IT" sz="1100" u="none" strike="noStrike">
                          <a:effectLst/>
                        </a:rPr>
                        <a:t>Geslacht (M/V)</a:t>
                      </a:r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199016111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it-IT" sz="1100" u="none" strike="noStrike">
                          <a:effectLst/>
                        </a:rPr>
                        <a:t>Leeftijd (jaren)</a:t>
                      </a:r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744024548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it-IT" sz="1100" u="none" strike="noStrike">
                          <a:effectLst/>
                        </a:rPr>
                        <a:t>Opleiding (1-7)</a:t>
                      </a:r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4130012009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it-IT" sz="1100" u="none" strike="noStrike">
                          <a:effectLst/>
                        </a:rPr>
                        <a:t>Lengte (cm)</a:t>
                      </a:r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45840086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it-IT" sz="1100" u="none" strike="noStrike">
                          <a:effectLst/>
                        </a:rPr>
                        <a:t>Gewicht (kg)</a:t>
                      </a:r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051188544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it-IT" sz="1100" u="none" strike="noStrike">
                          <a:effectLst/>
                        </a:rPr>
                        <a:t>Metabole leeftijd (Tanita)</a:t>
                      </a:r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821986268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it-IT" sz="1100" u="none" strike="noStrike">
                          <a:effectLst/>
                        </a:rPr>
                        <a:t>Geheugentest</a:t>
                      </a:r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277686313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it-IT" sz="1100" u="none" strike="noStrike" dirty="0">
                          <a:effectLst/>
                        </a:rPr>
                        <a:t>Strooptest</a:t>
                      </a:r>
                      <a:endParaRPr lang="it-IT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760247473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it-IT" sz="1100" u="none" strike="noStrike" dirty="0">
                          <a:effectLst/>
                        </a:rPr>
                        <a:t>Knijpkracht</a:t>
                      </a:r>
                      <a:endParaRPr lang="it-IT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915501260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it-IT" sz="1100" u="none" strike="noStrike" dirty="0">
                          <a:effectLst/>
                        </a:rPr>
                        <a:t>Aerobe capaciteit (l/min)</a:t>
                      </a:r>
                      <a:endParaRPr lang="it-IT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5934286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it-IT" sz="1100" u="none" strike="noStrike" dirty="0">
                          <a:effectLst/>
                        </a:rPr>
                        <a:t>Systolische bloeddruk</a:t>
                      </a:r>
                      <a:endParaRPr lang="it-IT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670036250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it-IT" sz="1100" u="none" strike="noStrike">
                          <a:effectLst/>
                        </a:rPr>
                        <a:t>Diastolische bloeddruk</a:t>
                      </a:r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762545240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it-IT" sz="1100" u="none" strike="noStrike">
                          <a:effectLst/>
                        </a:rPr>
                        <a:t>Peak flow</a:t>
                      </a:r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420675398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it-IT" sz="1100" u="none" strike="noStrike">
                          <a:effectLst/>
                        </a:rPr>
                        <a:t>Zelf-inschatting</a:t>
                      </a:r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4279774372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it-IT" sz="1100" u="none" strike="noStrike">
                          <a:effectLst/>
                        </a:rPr>
                        <a:t>Lichaamssamenstelling</a:t>
                      </a:r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077459357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it-IT" sz="1100" u="none" strike="noStrike">
                          <a:effectLst/>
                        </a:rPr>
                        <a:t>Spiermassa (Tanita)</a:t>
                      </a:r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01369766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it-IT" sz="1100" u="none" strike="noStrike">
                          <a:effectLst/>
                        </a:rPr>
                        <a:t>Vetpercentage (Tanita)</a:t>
                      </a:r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709983538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it-IT" sz="1100" u="none" strike="noStrike">
                          <a:effectLst/>
                        </a:rPr>
                        <a:t>BMI (Tanita)</a:t>
                      </a:r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251624576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it-IT" sz="1100" u="none" strike="noStrike">
                          <a:effectLst/>
                        </a:rPr>
                        <a:t>Taille-omvang</a:t>
                      </a:r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662744571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it-IT" sz="1100" u="none" strike="noStrike" dirty="0">
                          <a:effectLst/>
                        </a:rPr>
                        <a:t>Heup-omvang</a:t>
                      </a:r>
                      <a:endParaRPr lang="it-IT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613548675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DB675A25-2FDA-7F87-ABCD-7021FF27B42A}"/>
              </a:ext>
            </a:extLst>
          </p:cNvPr>
          <p:cNvSpPr txBox="1"/>
          <p:nvPr/>
        </p:nvSpPr>
        <p:spPr>
          <a:xfrm>
            <a:off x="6547104" y="6103890"/>
            <a:ext cx="53609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/>
              <a:t>Unpulished</a:t>
            </a:r>
            <a:r>
              <a:rPr lang="en-GB" dirty="0"/>
              <a:t>, </a:t>
            </a:r>
            <a:r>
              <a:rPr lang="en-GB" dirty="0" err="1"/>
              <a:t>Vuvital</a:t>
            </a:r>
            <a:r>
              <a:rPr lang="en-GB" dirty="0"/>
              <a:t>, Hein Daanen &amp; Bart Visser, 2025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28969091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28ADFE-04AB-4451-D49F-3F9355771A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>Kan </a:t>
            </a:r>
            <a:r>
              <a:rPr lang="en-US" b="1" dirty="0" err="1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>een</a:t>
            </a:r>
            <a:r>
              <a:rPr lang="en-US" b="1" dirty="0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> BIO-</a:t>
            </a:r>
            <a:r>
              <a:rPr lang="en-US" b="1" dirty="0" err="1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>COMPaSS</a:t>
            </a:r>
            <a:r>
              <a:rPr lang="en-US" b="1" dirty="0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>een</a:t>
            </a:r>
            <a:r>
              <a:rPr lang="en-US" b="1" dirty="0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> motivator </a:t>
            </a:r>
            <a:r>
              <a:rPr lang="en-US" b="1" dirty="0" err="1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>en</a:t>
            </a:r>
            <a:r>
              <a:rPr lang="en-US" b="1" dirty="0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> Kompas </a:t>
            </a:r>
            <a:br>
              <a:rPr lang="en-US" b="1" dirty="0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</a:br>
            <a:r>
              <a:rPr lang="en-US" b="1" dirty="0" err="1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>zijn</a:t>
            </a:r>
            <a:r>
              <a:rPr lang="en-US" b="1" dirty="0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>? Mooi idee, maar </a:t>
            </a:r>
            <a:r>
              <a:rPr lang="en-US" b="1" dirty="0" err="1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>zitten</a:t>
            </a:r>
            <a:r>
              <a:rPr lang="en-US" b="1" dirty="0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> er </a:t>
            </a:r>
            <a:r>
              <a:rPr lang="en-US" b="1" dirty="0" err="1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>ook</a:t>
            </a:r>
            <a:r>
              <a:rPr lang="en-US" b="1" dirty="0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>haken</a:t>
            </a:r>
            <a:r>
              <a:rPr lang="en-US" b="1" dirty="0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>en</a:t>
            </a:r>
            <a:r>
              <a:rPr lang="en-US" b="1" dirty="0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>ogen</a:t>
            </a:r>
            <a:r>
              <a:rPr lang="en-US" b="1" dirty="0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>aan</a:t>
            </a:r>
            <a:r>
              <a:rPr lang="en-US" b="1" dirty="0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>? </a:t>
            </a:r>
            <a:endParaRPr lang="en-NL" dirty="0">
              <a:latin typeface="+mn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E92AE33-992B-92DE-A7FD-07678A5797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65779" y="2007774"/>
            <a:ext cx="2855231" cy="113888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E6E59C3-3FE9-2FCF-F47A-CD0C1E6185C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118"/>
          <a:stretch/>
        </p:blipFill>
        <p:spPr>
          <a:xfrm>
            <a:off x="6528495" y="3463744"/>
            <a:ext cx="3529797" cy="2345752"/>
          </a:xfrm>
          <a:prstGeom prst="rect">
            <a:avLst/>
          </a:prstGeom>
        </p:spPr>
      </p:pic>
      <p:pic>
        <p:nvPicPr>
          <p:cNvPr id="6" name="Content Placeholder 4" descr="A person and person standing next to a compass&#10;&#10;Description automatically generated">
            <a:extLst>
              <a:ext uri="{FF2B5EF4-FFF2-40B4-BE49-F238E27FC236}">
                <a16:creationId xmlns:a16="http://schemas.microsoft.com/office/drawing/2014/main" id="{D7BBE664-3AC6-DC1B-4206-7537A022E2F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499" b="23749"/>
          <a:stretch/>
        </p:blipFill>
        <p:spPr>
          <a:xfrm>
            <a:off x="734339" y="1765004"/>
            <a:ext cx="4756146" cy="3481711"/>
          </a:xfrm>
        </p:spPr>
      </p:pic>
    </p:spTree>
    <p:extLst>
      <p:ext uri="{BB962C8B-B14F-4D97-AF65-F5344CB8AC3E}">
        <p14:creationId xmlns:p14="http://schemas.microsoft.com/office/powerpoint/2010/main" val="94035688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7179" t="10309" r="18888"/>
          <a:stretch/>
        </p:blipFill>
        <p:spPr>
          <a:xfrm>
            <a:off x="0" y="1278435"/>
            <a:ext cx="12192000" cy="4930767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769330" y="142600"/>
            <a:ext cx="10287000" cy="1325563"/>
          </a:xfrm>
        </p:spPr>
        <p:txBody>
          <a:bodyPr>
            <a:normAutofit/>
          </a:bodyPr>
          <a:lstStyle/>
          <a:p>
            <a:r>
              <a:rPr lang="nl-NL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Biologische leeftijd a wake-up call</a:t>
            </a:r>
          </a:p>
        </p:txBody>
      </p:sp>
      <p:sp>
        <p:nvSpPr>
          <p:cNvPr id="7" name="Rectangle 6"/>
          <p:cNvSpPr/>
          <p:nvPr/>
        </p:nvSpPr>
        <p:spPr>
          <a:xfrm>
            <a:off x="4286250" y="3313936"/>
            <a:ext cx="7905750" cy="2075901"/>
          </a:xfrm>
          <a:prstGeom prst="rect">
            <a:avLst/>
          </a:prstGeom>
          <a:solidFill>
            <a:srgbClr val="1481C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Rectangle 7"/>
          <p:cNvSpPr/>
          <p:nvPr/>
        </p:nvSpPr>
        <p:spPr>
          <a:xfrm>
            <a:off x="5339741" y="4474687"/>
            <a:ext cx="579876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4800" b="1" dirty="0">
                <a:solidFill>
                  <a:schemeClr val="bg1"/>
                </a:solidFill>
              </a:rPr>
              <a:t>“better, longer, again”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250676" y="3559537"/>
            <a:ext cx="40124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b="1" dirty="0">
                <a:solidFill>
                  <a:schemeClr val="bg1"/>
                </a:solidFill>
              </a:rPr>
              <a:t>…for moving</a:t>
            </a:r>
            <a:endParaRPr lang="nl-NL" sz="4800" dirty="0"/>
          </a:p>
        </p:txBody>
      </p:sp>
    </p:spTree>
    <p:extLst>
      <p:ext uri="{BB962C8B-B14F-4D97-AF65-F5344CB8AC3E}">
        <p14:creationId xmlns:p14="http://schemas.microsoft.com/office/powerpoint/2010/main" val="284070503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A906F9-4B40-693F-7CBC-4860A67228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4000" b="1" dirty="0" err="1">
                <a:solidFill>
                  <a:srgbClr val="002060"/>
                </a:solidFill>
                <a:latin typeface="+mn-lt"/>
              </a:rPr>
              <a:t>Vragen</a:t>
            </a:r>
            <a:r>
              <a:rPr lang="en-GB" sz="4000" b="1" dirty="0">
                <a:solidFill>
                  <a:srgbClr val="002060"/>
                </a:solidFill>
                <a:latin typeface="+mn-lt"/>
              </a:rPr>
              <a:t> voor </a:t>
            </a:r>
            <a:r>
              <a:rPr lang="en-GB" sz="4000" b="1" dirty="0" err="1">
                <a:solidFill>
                  <a:srgbClr val="002060"/>
                </a:solidFill>
                <a:latin typeface="+mn-lt"/>
              </a:rPr>
              <a:t>jullie</a:t>
            </a:r>
            <a:r>
              <a:rPr lang="en-GB" sz="4000" b="1" dirty="0">
                <a:solidFill>
                  <a:srgbClr val="002060"/>
                </a:solidFill>
                <a:latin typeface="+mn-lt"/>
              </a:rPr>
              <a:t>?</a:t>
            </a:r>
            <a:endParaRPr lang="en-NL" sz="4000" b="1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904865E-B504-8B0C-F1B7-B4C755826849}"/>
              </a:ext>
            </a:extLst>
          </p:cNvPr>
          <p:cNvSpPr txBox="1"/>
          <p:nvPr/>
        </p:nvSpPr>
        <p:spPr>
          <a:xfrm>
            <a:off x="838200" y="1562331"/>
            <a:ext cx="1085229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dirty="0">
                <a:solidFill>
                  <a:srgbClr val="002060"/>
                </a:solidFill>
              </a:rPr>
              <a:t>Was </a:t>
            </a:r>
            <a:r>
              <a:rPr lang="en-GB" sz="3200" dirty="0" err="1">
                <a:solidFill>
                  <a:srgbClr val="002060"/>
                </a:solidFill>
              </a:rPr>
              <a:t>zijn</a:t>
            </a:r>
            <a:r>
              <a:rPr lang="en-GB" sz="3200" dirty="0">
                <a:solidFill>
                  <a:srgbClr val="002060"/>
                </a:solidFill>
              </a:rPr>
              <a:t> </a:t>
            </a:r>
            <a:r>
              <a:rPr lang="en-GB" sz="3200" dirty="0" err="1">
                <a:solidFill>
                  <a:srgbClr val="002060"/>
                </a:solidFill>
              </a:rPr>
              <a:t>redenen</a:t>
            </a:r>
            <a:r>
              <a:rPr lang="en-GB" sz="3200" dirty="0">
                <a:solidFill>
                  <a:srgbClr val="002060"/>
                </a:solidFill>
              </a:rPr>
              <a:t> </a:t>
            </a:r>
            <a:r>
              <a:rPr lang="en-GB" sz="3200" dirty="0" err="1">
                <a:solidFill>
                  <a:srgbClr val="002060"/>
                </a:solidFill>
              </a:rPr>
              <a:t>waarom</a:t>
            </a:r>
            <a:r>
              <a:rPr lang="en-GB" sz="3200" dirty="0">
                <a:solidFill>
                  <a:srgbClr val="002060"/>
                </a:solidFill>
              </a:rPr>
              <a:t> </a:t>
            </a:r>
            <a:r>
              <a:rPr lang="en-GB" sz="3200" dirty="0" err="1">
                <a:solidFill>
                  <a:srgbClr val="002060"/>
                </a:solidFill>
              </a:rPr>
              <a:t>iemand</a:t>
            </a:r>
            <a:r>
              <a:rPr lang="en-GB" sz="3200" dirty="0">
                <a:solidFill>
                  <a:srgbClr val="002060"/>
                </a:solidFill>
              </a:rPr>
              <a:t> </a:t>
            </a:r>
            <a:r>
              <a:rPr lang="en-GB" sz="3200" dirty="0" err="1">
                <a:solidFill>
                  <a:srgbClr val="002060"/>
                </a:solidFill>
              </a:rPr>
              <a:t>wel</a:t>
            </a:r>
            <a:r>
              <a:rPr lang="en-GB" sz="3200" dirty="0">
                <a:solidFill>
                  <a:srgbClr val="002060"/>
                </a:solidFill>
              </a:rPr>
              <a:t> of </a:t>
            </a:r>
            <a:r>
              <a:rPr lang="en-GB" sz="3200" dirty="0" err="1">
                <a:solidFill>
                  <a:srgbClr val="002060"/>
                </a:solidFill>
              </a:rPr>
              <a:t>niet</a:t>
            </a:r>
            <a:r>
              <a:rPr lang="en-GB" sz="3200" dirty="0">
                <a:solidFill>
                  <a:srgbClr val="002060"/>
                </a:solidFill>
              </a:rPr>
              <a:t> </a:t>
            </a:r>
            <a:r>
              <a:rPr lang="en-GB" sz="3200" dirty="0" err="1">
                <a:solidFill>
                  <a:srgbClr val="002060"/>
                </a:solidFill>
              </a:rPr>
              <a:t>duurzaam</a:t>
            </a:r>
            <a:r>
              <a:rPr lang="en-GB" sz="3200" dirty="0">
                <a:solidFill>
                  <a:srgbClr val="002060"/>
                </a:solidFill>
              </a:rPr>
              <a:t> </a:t>
            </a:r>
            <a:r>
              <a:rPr lang="en-GB" sz="3200" dirty="0" err="1">
                <a:solidFill>
                  <a:srgbClr val="002060"/>
                </a:solidFill>
              </a:rPr>
              <a:t>gaat</a:t>
            </a:r>
            <a:r>
              <a:rPr lang="en-GB" sz="3200" dirty="0">
                <a:solidFill>
                  <a:srgbClr val="002060"/>
                </a:solidFill>
              </a:rPr>
              <a:t> </a:t>
            </a:r>
            <a:r>
              <a:rPr lang="en-GB" sz="3200" dirty="0" err="1">
                <a:solidFill>
                  <a:srgbClr val="002060"/>
                </a:solidFill>
              </a:rPr>
              <a:t>bewegen</a:t>
            </a:r>
            <a:r>
              <a:rPr lang="en-GB" sz="3200" dirty="0">
                <a:solidFill>
                  <a:srgbClr val="002060"/>
                </a:solidFill>
              </a:rPr>
              <a:t>?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3200" dirty="0">
              <a:solidFill>
                <a:srgbClr val="002060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dirty="0">
                <a:solidFill>
                  <a:srgbClr val="002060"/>
                </a:solidFill>
              </a:rPr>
              <a:t>Zou </a:t>
            </a:r>
            <a:r>
              <a:rPr lang="en-GB" sz="3200" dirty="0" err="1">
                <a:solidFill>
                  <a:srgbClr val="002060"/>
                </a:solidFill>
              </a:rPr>
              <a:t>jij</a:t>
            </a:r>
            <a:r>
              <a:rPr lang="en-GB" sz="3200" dirty="0">
                <a:solidFill>
                  <a:srgbClr val="002060"/>
                </a:solidFill>
              </a:rPr>
              <a:t> </a:t>
            </a:r>
            <a:r>
              <a:rPr lang="en-GB" sz="3200" dirty="0" err="1">
                <a:solidFill>
                  <a:srgbClr val="002060"/>
                </a:solidFill>
              </a:rPr>
              <a:t>jouw</a:t>
            </a:r>
            <a:r>
              <a:rPr lang="en-GB" sz="3200" dirty="0">
                <a:solidFill>
                  <a:srgbClr val="002060"/>
                </a:solidFill>
              </a:rPr>
              <a:t> </a:t>
            </a:r>
            <a:r>
              <a:rPr lang="en-GB" sz="3200" dirty="0" err="1">
                <a:solidFill>
                  <a:srgbClr val="002060"/>
                </a:solidFill>
              </a:rPr>
              <a:t>biologische</a:t>
            </a:r>
            <a:r>
              <a:rPr lang="en-GB" sz="3200" dirty="0">
                <a:solidFill>
                  <a:srgbClr val="002060"/>
                </a:solidFill>
              </a:rPr>
              <a:t> </a:t>
            </a:r>
            <a:r>
              <a:rPr lang="en-GB" sz="3200" dirty="0" err="1">
                <a:solidFill>
                  <a:srgbClr val="002060"/>
                </a:solidFill>
              </a:rPr>
              <a:t>leeftijd</a:t>
            </a:r>
            <a:r>
              <a:rPr lang="en-GB" sz="3200" dirty="0">
                <a:solidFill>
                  <a:srgbClr val="002060"/>
                </a:solidFill>
              </a:rPr>
              <a:t> </a:t>
            </a:r>
            <a:r>
              <a:rPr lang="en-GB" sz="3200" dirty="0" err="1">
                <a:solidFill>
                  <a:srgbClr val="002060"/>
                </a:solidFill>
              </a:rPr>
              <a:t>willen</a:t>
            </a:r>
            <a:r>
              <a:rPr lang="en-GB" sz="3200" dirty="0">
                <a:solidFill>
                  <a:srgbClr val="002060"/>
                </a:solidFill>
              </a:rPr>
              <a:t> </a:t>
            </a:r>
            <a:r>
              <a:rPr lang="en-GB" sz="3200" dirty="0" err="1">
                <a:solidFill>
                  <a:srgbClr val="002060"/>
                </a:solidFill>
              </a:rPr>
              <a:t>weten</a:t>
            </a:r>
            <a:r>
              <a:rPr lang="en-GB" sz="3200" dirty="0">
                <a:solidFill>
                  <a:srgbClr val="002060"/>
                </a:solidFill>
              </a:rPr>
              <a:t>, </a:t>
            </a:r>
            <a:r>
              <a:rPr lang="en-GB" sz="3200" dirty="0" err="1">
                <a:solidFill>
                  <a:srgbClr val="002060"/>
                </a:solidFill>
              </a:rPr>
              <a:t>en</a:t>
            </a:r>
            <a:r>
              <a:rPr lang="en-GB" sz="3200" dirty="0">
                <a:solidFill>
                  <a:srgbClr val="002060"/>
                </a:solidFill>
              </a:rPr>
              <a:t> </a:t>
            </a:r>
            <a:r>
              <a:rPr lang="en-GB" sz="3200" dirty="0" err="1">
                <a:solidFill>
                  <a:srgbClr val="002060"/>
                </a:solidFill>
              </a:rPr>
              <a:t>indien</a:t>
            </a:r>
            <a:r>
              <a:rPr lang="en-GB" sz="3200" dirty="0">
                <a:solidFill>
                  <a:srgbClr val="002060"/>
                </a:solidFill>
              </a:rPr>
              <a:t> je het </a:t>
            </a:r>
            <a:r>
              <a:rPr lang="en-GB" sz="3200" dirty="0" err="1">
                <a:solidFill>
                  <a:srgbClr val="002060"/>
                </a:solidFill>
              </a:rPr>
              <a:t>weet</a:t>
            </a:r>
            <a:r>
              <a:rPr lang="en-GB" sz="3200" dirty="0">
                <a:solidFill>
                  <a:srgbClr val="002060"/>
                </a:solidFill>
              </a:rPr>
              <a:t> </a:t>
            </a:r>
            <a:r>
              <a:rPr lang="en-GB" sz="3200" dirty="0" err="1">
                <a:solidFill>
                  <a:srgbClr val="002060"/>
                </a:solidFill>
              </a:rPr>
              <a:t>kan</a:t>
            </a:r>
            <a:r>
              <a:rPr lang="en-GB" sz="3200" dirty="0">
                <a:solidFill>
                  <a:srgbClr val="002060"/>
                </a:solidFill>
              </a:rPr>
              <a:t> het </a:t>
            </a:r>
            <a:r>
              <a:rPr lang="en-GB" sz="3200" dirty="0" err="1">
                <a:solidFill>
                  <a:srgbClr val="002060"/>
                </a:solidFill>
              </a:rPr>
              <a:t>jou</a:t>
            </a:r>
            <a:r>
              <a:rPr lang="en-GB" sz="3200" dirty="0">
                <a:solidFill>
                  <a:srgbClr val="002060"/>
                </a:solidFill>
              </a:rPr>
              <a:t> </a:t>
            </a:r>
            <a:r>
              <a:rPr lang="en-GB" sz="3200" dirty="0" err="1">
                <a:solidFill>
                  <a:srgbClr val="002060"/>
                </a:solidFill>
              </a:rPr>
              <a:t>motiveren</a:t>
            </a:r>
            <a:r>
              <a:rPr lang="en-GB" sz="3200" dirty="0">
                <a:solidFill>
                  <a:srgbClr val="002060"/>
                </a:solidFill>
              </a:rPr>
              <a:t>?</a:t>
            </a:r>
            <a:endParaRPr lang="en-NL" sz="3200" dirty="0">
              <a:solidFill>
                <a:srgbClr val="00206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2FBBF3C-373A-0191-C194-D673D37FAC57}"/>
              </a:ext>
            </a:extLst>
          </p:cNvPr>
          <p:cNvSpPr txBox="1"/>
          <p:nvPr/>
        </p:nvSpPr>
        <p:spPr>
          <a:xfrm>
            <a:off x="763772" y="4264617"/>
            <a:ext cx="1085229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dirty="0">
                <a:solidFill>
                  <a:srgbClr val="002060"/>
                </a:solidFill>
              </a:rPr>
              <a:t>Is feedback over </a:t>
            </a:r>
            <a:r>
              <a:rPr lang="en-GB" sz="3200" dirty="0" err="1">
                <a:solidFill>
                  <a:srgbClr val="002060"/>
                </a:solidFill>
              </a:rPr>
              <a:t>biologische</a:t>
            </a:r>
            <a:r>
              <a:rPr lang="en-GB" sz="3200" dirty="0">
                <a:solidFill>
                  <a:srgbClr val="002060"/>
                </a:solidFill>
              </a:rPr>
              <a:t> </a:t>
            </a:r>
            <a:r>
              <a:rPr lang="en-GB" sz="3200" dirty="0" err="1">
                <a:solidFill>
                  <a:srgbClr val="002060"/>
                </a:solidFill>
              </a:rPr>
              <a:t>leeftijd</a:t>
            </a:r>
            <a:r>
              <a:rPr lang="en-GB" sz="3200" dirty="0">
                <a:solidFill>
                  <a:srgbClr val="002060"/>
                </a:solidFill>
              </a:rPr>
              <a:t> </a:t>
            </a:r>
            <a:r>
              <a:rPr lang="en-GB" sz="3200" dirty="0" err="1">
                <a:solidFill>
                  <a:srgbClr val="002060"/>
                </a:solidFill>
              </a:rPr>
              <a:t>motiverend</a:t>
            </a:r>
            <a:r>
              <a:rPr lang="en-GB" sz="3200" dirty="0">
                <a:solidFill>
                  <a:srgbClr val="002060"/>
                </a:solidFill>
              </a:rPr>
              <a:t> om </a:t>
            </a:r>
            <a:r>
              <a:rPr lang="en-GB" sz="3200" dirty="0" err="1">
                <a:solidFill>
                  <a:srgbClr val="002060"/>
                </a:solidFill>
              </a:rPr>
              <a:t>te</a:t>
            </a:r>
            <a:r>
              <a:rPr lang="en-GB" sz="3200" dirty="0">
                <a:solidFill>
                  <a:srgbClr val="002060"/>
                </a:solidFill>
              </a:rPr>
              <a:t> </a:t>
            </a:r>
            <a:r>
              <a:rPr lang="en-GB" sz="3200" dirty="0" err="1">
                <a:solidFill>
                  <a:srgbClr val="002060"/>
                </a:solidFill>
              </a:rPr>
              <a:t>gaan</a:t>
            </a:r>
            <a:r>
              <a:rPr lang="en-GB" sz="3200" dirty="0">
                <a:solidFill>
                  <a:srgbClr val="002060"/>
                </a:solidFill>
              </a:rPr>
              <a:t> </a:t>
            </a:r>
            <a:r>
              <a:rPr lang="en-GB" sz="3200" dirty="0" err="1">
                <a:solidFill>
                  <a:srgbClr val="002060"/>
                </a:solidFill>
              </a:rPr>
              <a:t>bewegen</a:t>
            </a:r>
            <a:r>
              <a:rPr lang="en-GB" sz="3200" dirty="0">
                <a:solidFill>
                  <a:srgbClr val="002060"/>
                </a:solidFill>
              </a:rPr>
              <a:t>? Voor </a:t>
            </a:r>
            <a:r>
              <a:rPr lang="en-GB" sz="3200" dirty="0" err="1">
                <a:solidFill>
                  <a:srgbClr val="002060"/>
                </a:solidFill>
              </a:rPr>
              <a:t>wie</a:t>
            </a:r>
            <a:r>
              <a:rPr lang="en-GB" sz="3200" dirty="0">
                <a:solidFill>
                  <a:srgbClr val="002060"/>
                </a:solidFill>
              </a:rPr>
              <a:t> </a:t>
            </a:r>
            <a:r>
              <a:rPr lang="en-GB" sz="3200" dirty="0" err="1">
                <a:solidFill>
                  <a:srgbClr val="002060"/>
                </a:solidFill>
              </a:rPr>
              <a:t>wel</a:t>
            </a:r>
            <a:r>
              <a:rPr lang="en-GB" sz="3200" dirty="0">
                <a:solidFill>
                  <a:srgbClr val="002060"/>
                </a:solidFill>
              </a:rPr>
              <a:t> </a:t>
            </a:r>
            <a:r>
              <a:rPr lang="en-GB" sz="3200" dirty="0" err="1">
                <a:solidFill>
                  <a:srgbClr val="002060"/>
                </a:solidFill>
              </a:rPr>
              <a:t>en</a:t>
            </a:r>
            <a:r>
              <a:rPr lang="en-GB" sz="3200" dirty="0">
                <a:solidFill>
                  <a:srgbClr val="002060"/>
                </a:solidFill>
              </a:rPr>
              <a:t> voor </a:t>
            </a:r>
            <a:r>
              <a:rPr lang="en-GB" sz="3200" dirty="0" err="1">
                <a:solidFill>
                  <a:srgbClr val="002060"/>
                </a:solidFill>
              </a:rPr>
              <a:t>wie</a:t>
            </a:r>
            <a:r>
              <a:rPr lang="en-GB" sz="3200" dirty="0">
                <a:solidFill>
                  <a:srgbClr val="002060"/>
                </a:solidFill>
              </a:rPr>
              <a:t> </a:t>
            </a:r>
            <a:r>
              <a:rPr lang="en-GB" sz="3200" dirty="0" err="1">
                <a:solidFill>
                  <a:srgbClr val="002060"/>
                </a:solidFill>
              </a:rPr>
              <a:t>niet</a:t>
            </a:r>
            <a:r>
              <a:rPr lang="en-GB" sz="3200" dirty="0">
                <a:solidFill>
                  <a:srgbClr val="002060"/>
                </a:solidFill>
              </a:rPr>
              <a:t>? Wat </a:t>
            </a:r>
            <a:r>
              <a:rPr lang="en-GB" sz="3200" dirty="0" err="1">
                <a:solidFill>
                  <a:srgbClr val="002060"/>
                </a:solidFill>
              </a:rPr>
              <a:t>zien</a:t>
            </a:r>
            <a:r>
              <a:rPr lang="en-GB" sz="3200" dirty="0">
                <a:solidFill>
                  <a:srgbClr val="002060"/>
                </a:solidFill>
              </a:rPr>
              <a:t> </a:t>
            </a:r>
            <a:r>
              <a:rPr lang="en-GB" sz="3200" dirty="0" err="1">
                <a:solidFill>
                  <a:srgbClr val="002060"/>
                </a:solidFill>
              </a:rPr>
              <a:t>jullie</a:t>
            </a:r>
            <a:r>
              <a:rPr lang="en-GB" sz="3200" dirty="0">
                <a:solidFill>
                  <a:srgbClr val="002060"/>
                </a:solidFill>
              </a:rPr>
              <a:t> in </a:t>
            </a:r>
            <a:r>
              <a:rPr lang="en-GB" sz="3200" dirty="0" err="1">
                <a:solidFill>
                  <a:srgbClr val="002060"/>
                </a:solidFill>
              </a:rPr>
              <a:t>jullie</a:t>
            </a:r>
            <a:r>
              <a:rPr lang="en-GB" sz="3200" dirty="0">
                <a:solidFill>
                  <a:srgbClr val="002060"/>
                </a:solidFill>
              </a:rPr>
              <a:t> </a:t>
            </a:r>
            <a:r>
              <a:rPr lang="en-GB" sz="3200" dirty="0" err="1">
                <a:solidFill>
                  <a:srgbClr val="002060"/>
                </a:solidFill>
              </a:rPr>
              <a:t>dagelijkse</a:t>
            </a:r>
            <a:r>
              <a:rPr lang="en-GB" sz="3200" dirty="0">
                <a:solidFill>
                  <a:srgbClr val="002060"/>
                </a:solidFill>
              </a:rPr>
              <a:t> </a:t>
            </a:r>
            <a:r>
              <a:rPr lang="en-GB" sz="3200" dirty="0" err="1">
                <a:solidFill>
                  <a:srgbClr val="002060"/>
                </a:solidFill>
              </a:rPr>
              <a:t>praktijk</a:t>
            </a:r>
            <a:r>
              <a:rPr lang="en-GB" sz="3200" dirty="0">
                <a:solidFill>
                  <a:srgbClr val="002060"/>
                </a:solidFill>
              </a:rPr>
              <a:t>? </a:t>
            </a:r>
            <a:r>
              <a:rPr lang="en-GB" sz="3200" dirty="0" err="1">
                <a:solidFill>
                  <a:srgbClr val="002060"/>
                </a:solidFill>
              </a:rPr>
              <a:t>Zijn</a:t>
            </a:r>
            <a:r>
              <a:rPr lang="en-GB" sz="3200" dirty="0">
                <a:solidFill>
                  <a:srgbClr val="002060"/>
                </a:solidFill>
              </a:rPr>
              <a:t> er </a:t>
            </a:r>
            <a:r>
              <a:rPr lang="en-GB" sz="3200" dirty="0" err="1">
                <a:solidFill>
                  <a:srgbClr val="002060"/>
                </a:solidFill>
              </a:rPr>
              <a:t>verschillende</a:t>
            </a:r>
            <a:r>
              <a:rPr lang="en-GB" sz="3200" dirty="0">
                <a:solidFill>
                  <a:srgbClr val="002060"/>
                </a:solidFill>
              </a:rPr>
              <a:t> type </a:t>
            </a:r>
            <a:r>
              <a:rPr lang="en-GB" sz="3200" dirty="0" err="1">
                <a:solidFill>
                  <a:srgbClr val="002060"/>
                </a:solidFill>
              </a:rPr>
              <a:t>mensen</a:t>
            </a:r>
            <a:r>
              <a:rPr lang="en-GB" sz="3200" dirty="0">
                <a:solidFill>
                  <a:srgbClr val="002060"/>
                </a:solidFill>
              </a:rPr>
              <a:t>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0B69384-4BD3-C383-072E-9F2184980C11}"/>
              </a:ext>
            </a:extLst>
          </p:cNvPr>
          <p:cNvSpPr txBox="1"/>
          <p:nvPr/>
        </p:nvSpPr>
        <p:spPr>
          <a:xfrm>
            <a:off x="669851" y="4757060"/>
            <a:ext cx="108522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endParaRPr lang="en-NL" sz="32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9895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3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8CEFCF-099B-D702-64C3-5118C9C84B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5935B7-CCE3-6B28-3C29-8917FD4FA4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4406706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E3192978-5DE4-3529-009A-6DD47222FE1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488" t="39467" r="13404" b="10666"/>
          <a:stretch/>
        </p:blipFill>
        <p:spPr>
          <a:xfrm>
            <a:off x="2150364" y="1993392"/>
            <a:ext cx="7891272" cy="455453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10869B8-8300-53DD-2DA7-3B74A8DE6DAB}"/>
              </a:ext>
            </a:extLst>
          </p:cNvPr>
          <p:cNvSpPr txBox="1"/>
          <p:nvPr/>
        </p:nvSpPr>
        <p:spPr>
          <a:xfrm>
            <a:off x="981710" y="477274"/>
            <a:ext cx="118049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002060"/>
                </a:solidFill>
              </a:rPr>
              <a:t>Bewegen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en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fysieke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inspanning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werkt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</a:p>
          <a:p>
            <a:r>
              <a:rPr lang="en-US" sz="3600" b="1" dirty="0" err="1">
                <a:solidFill>
                  <a:srgbClr val="002060"/>
                </a:solidFill>
              </a:rPr>
              <a:t>preventief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tegen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chronische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aandoeningen</a:t>
            </a:r>
            <a:endParaRPr lang="en-NL" sz="36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05988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F8EAF99-912F-6EF0-4FA7-228052A73D4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445" t="26621" r="15444" b="19467"/>
          <a:stretch/>
        </p:blipFill>
        <p:spPr>
          <a:xfrm>
            <a:off x="1856232" y="1388872"/>
            <a:ext cx="8129016" cy="546912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25DED31-441C-D59F-9EA5-8E1B634D60AA}"/>
              </a:ext>
            </a:extLst>
          </p:cNvPr>
          <p:cNvSpPr txBox="1"/>
          <p:nvPr/>
        </p:nvSpPr>
        <p:spPr>
          <a:xfrm>
            <a:off x="848376" y="280190"/>
            <a:ext cx="118049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002060"/>
                </a:solidFill>
              </a:rPr>
              <a:t>Populatie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toerekenbare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fractie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en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</a:p>
          <a:p>
            <a:r>
              <a:rPr lang="en-US" sz="3600" b="1" dirty="0" err="1">
                <a:solidFill>
                  <a:srgbClr val="002060"/>
                </a:solidFill>
              </a:rPr>
              <a:t>risicofactoren</a:t>
            </a:r>
            <a:r>
              <a:rPr lang="en-US" sz="3600" b="1" dirty="0">
                <a:solidFill>
                  <a:srgbClr val="002060"/>
                </a:solidFill>
              </a:rPr>
              <a:t> voor </a:t>
            </a:r>
            <a:r>
              <a:rPr lang="en-US" sz="3600" b="1" dirty="0" err="1">
                <a:solidFill>
                  <a:srgbClr val="002060"/>
                </a:solidFill>
              </a:rPr>
              <a:t>overlijden</a:t>
            </a:r>
            <a:endParaRPr lang="en-NL" sz="36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96999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F18082-724D-131C-99A6-718A69556A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3722" y="233345"/>
            <a:ext cx="11030712" cy="1325563"/>
          </a:xfrm>
        </p:spPr>
        <p:txBody>
          <a:bodyPr>
            <a:normAutofit/>
          </a:bodyPr>
          <a:lstStyle/>
          <a:p>
            <a:r>
              <a:rPr lang="en-US" sz="3600" b="1" dirty="0" err="1">
                <a:solidFill>
                  <a:srgbClr val="002060"/>
                </a:solidFill>
                <a:latin typeface="+mn-lt"/>
              </a:rPr>
              <a:t>Fysieke</a:t>
            </a:r>
            <a:r>
              <a:rPr lang="en-US" sz="3600" b="1" dirty="0">
                <a:solidFill>
                  <a:srgbClr val="002060"/>
                </a:solidFill>
                <a:latin typeface="+mn-lt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+mn-lt"/>
              </a:rPr>
              <a:t>activiteit</a:t>
            </a:r>
            <a:r>
              <a:rPr lang="en-US" sz="3600" b="1" dirty="0">
                <a:solidFill>
                  <a:srgbClr val="002060"/>
                </a:solidFill>
                <a:latin typeface="+mn-lt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+mn-lt"/>
              </a:rPr>
              <a:t>en</a:t>
            </a:r>
            <a:r>
              <a:rPr lang="en-US" sz="3600" b="1" dirty="0">
                <a:solidFill>
                  <a:srgbClr val="002060"/>
                </a:solidFill>
                <a:latin typeface="+mn-lt"/>
              </a:rPr>
              <a:t> Covid19 </a:t>
            </a:r>
            <a:r>
              <a:rPr lang="en-US" sz="3600" b="1" dirty="0" err="1">
                <a:solidFill>
                  <a:srgbClr val="002060"/>
                </a:solidFill>
                <a:latin typeface="+mn-lt"/>
              </a:rPr>
              <a:t>ziekenhuisopname</a:t>
            </a:r>
            <a:endParaRPr lang="en-NL" sz="3600" b="1" dirty="0">
              <a:solidFill>
                <a:srgbClr val="002060"/>
              </a:solidFill>
              <a:latin typeface="+mn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0192940-8D07-CBBB-E233-2D112D5D8D0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169" t="20800" r="15359" b="12134"/>
          <a:stretch/>
        </p:blipFill>
        <p:spPr>
          <a:xfrm>
            <a:off x="2670048" y="1298448"/>
            <a:ext cx="6149702" cy="5013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67690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7D997E-756F-EA5B-25F2-F5C1AEEC13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8202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b="1" dirty="0" err="1">
                <a:solidFill>
                  <a:srgbClr val="002060"/>
                </a:solidFill>
                <a:latin typeface="+mn-lt"/>
              </a:rPr>
              <a:t>Fysieke</a:t>
            </a:r>
            <a:r>
              <a:rPr lang="en-US" sz="3600" b="1" dirty="0">
                <a:solidFill>
                  <a:srgbClr val="002060"/>
                </a:solidFill>
                <a:latin typeface="+mn-lt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+mn-lt"/>
              </a:rPr>
              <a:t>activiteit</a:t>
            </a:r>
            <a:r>
              <a:rPr lang="en-US" sz="3600" b="1" dirty="0">
                <a:solidFill>
                  <a:srgbClr val="002060"/>
                </a:solidFill>
                <a:latin typeface="+mn-lt"/>
              </a:rPr>
              <a:t> &amp; Risico op </a:t>
            </a:r>
            <a:r>
              <a:rPr lang="en-US" sz="3600" b="1" dirty="0" err="1">
                <a:solidFill>
                  <a:srgbClr val="002060"/>
                </a:solidFill>
                <a:latin typeface="+mn-lt"/>
              </a:rPr>
              <a:t>heup</a:t>
            </a:r>
            <a:r>
              <a:rPr lang="en-US" sz="3600" b="1" dirty="0">
                <a:solidFill>
                  <a:srgbClr val="002060"/>
                </a:solidFill>
                <a:latin typeface="+mn-lt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+mn-lt"/>
              </a:rPr>
              <a:t>fracturen</a:t>
            </a:r>
            <a:endParaRPr lang="en-NL" sz="3600" b="1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CE9D1C-A014-2090-0195-1713390CF2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NL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1CFABD5-065B-0211-3C0E-7C4E404782E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424" t="39635" r="13574" b="5324"/>
          <a:stretch/>
        </p:blipFill>
        <p:spPr>
          <a:xfrm>
            <a:off x="1926336" y="1169754"/>
            <a:ext cx="7702296" cy="5007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0825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9836</TotalTime>
  <Words>1362</Words>
  <Application>Microsoft Office PowerPoint</Application>
  <PresentationFormat>Widescreen</PresentationFormat>
  <Paragraphs>267</Paragraphs>
  <Slides>54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54</vt:i4>
      </vt:variant>
    </vt:vector>
  </HeadingPairs>
  <TitlesOfParts>
    <vt:vector size="66" baseType="lpstr">
      <vt:lpstr>MS PGothic</vt:lpstr>
      <vt:lpstr>Aptos</vt:lpstr>
      <vt:lpstr>Aptos Light</vt:lpstr>
      <vt:lpstr>Arial</vt:lpstr>
      <vt:lpstr>Arial Rounded MT Bold</vt:lpstr>
      <vt:lpstr>Benton Sans</vt:lpstr>
      <vt:lpstr>Calibri</vt:lpstr>
      <vt:lpstr>Calibri Light</vt:lpstr>
      <vt:lpstr>Symbol</vt:lpstr>
      <vt:lpstr>Times New Roman</vt:lpstr>
      <vt:lpstr>Trebuchet MS</vt:lpstr>
      <vt:lpstr>Office-thema</vt:lpstr>
      <vt:lpstr>PowerPoint Presentation</vt:lpstr>
      <vt:lpstr>Aantal 60 en 80 plussers neemt naar  verwachting snel toe</vt:lpstr>
      <vt:lpstr>PowerPoint Presentation</vt:lpstr>
      <vt:lpstr>PowerPoint Presentation</vt:lpstr>
      <vt:lpstr>Veroudering van spieren kan je vertragen  door fysieke inspanning</vt:lpstr>
      <vt:lpstr>PowerPoint Presentation</vt:lpstr>
      <vt:lpstr>PowerPoint Presentation</vt:lpstr>
      <vt:lpstr>Fysieke activiteit en Covid19 ziekenhuisopname</vt:lpstr>
      <vt:lpstr>Fysieke activiteit &amp; Risico op heup fracturen</vt:lpstr>
      <vt:lpstr>PowerPoint Presentation</vt:lpstr>
      <vt:lpstr>Exercise = medicijn</vt:lpstr>
      <vt:lpstr>Architecture of skeletal muscle</vt:lpstr>
      <vt:lpstr>Activatie en contractie van spieren </vt:lpstr>
      <vt:lpstr>Mitochondriën  voor uithoudingsvermogen  </vt:lpstr>
      <vt:lpstr>PowerPoint Presentation</vt:lpstr>
      <vt:lpstr>PowerPoint Presentation</vt:lpstr>
      <vt:lpstr>PowerPoint Presentation</vt:lpstr>
      <vt:lpstr>PowerPoint Presentation</vt:lpstr>
      <vt:lpstr>Veroudering en verlies van spiermassa</vt:lpstr>
      <vt:lpstr>Veroudering </vt:lpstr>
      <vt:lpstr>Bewegen om te herstellen van een spierblessure</vt:lpstr>
      <vt:lpstr>PowerPoint Presentation</vt:lpstr>
      <vt:lpstr>Bijzonder herstel na een hamstring avulsie blessure </vt:lpstr>
      <vt:lpstr>Jong serum bevat verjongende stoffen </vt:lpstr>
      <vt:lpstr>Exercise = medicijn = gezondheid = langer gezond leven </vt:lpstr>
      <vt:lpstr>PowerPoint Presentation</vt:lpstr>
      <vt:lpstr>Waarom is een actieve leefstijl aannemen zo uitdagend?</vt:lpstr>
      <vt:lpstr>Kunnen we verjongen, en motiveert  dit om een fysiek actieve leefstijl aan te nemen? </vt:lpstr>
      <vt:lpstr>Honderjarigen en Bryan Johnson</vt:lpstr>
      <vt:lpstr>BIO-COMPaSS  Biological age-driven , COMmunal, Personalised System for Sustainable health promotion</vt:lpstr>
      <vt:lpstr>Biologie, omgeving en gedrag bepalen  biologische leeftijd</vt:lpstr>
      <vt:lpstr>Bevordering van fysieke activiteit is  meervoudige benadering</vt:lpstr>
      <vt:lpstr>Gezondheidskloof bepaald door welvaartstatus  en opleidingsniveau</vt:lpstr>
      <vt:lpstr>Leeftijdsklokken Klokken die getraind zijn op morbiditeit, laten zien dat de grootste winst te behalen is met interveniëren van 30ste levensjaar </vt:lpstr>
      <vt:lpstr>Biologische leeftijd vs. kalenderleeftijd</vt:lpstr>
      <vt:lpstr>Biomarkers en orgaanklokken</vt:lpstr>
      <vt:lpstr>PowerPoint Presentation</vt:lpstr>
      <vt:lpstr>APK + leeftstijl advies</vt:lpstr>
      <vt:lpstr>APK voor biologische leeftijd en advies voor  leefstijl verandering: bewegen en ander leefstijl factoren</vt:lpstr>
      <vt:lpstr>Loopsnelheid als functie van leeftijd</vt:lpstr>
      <vt:lpstr>Cardiorespiratoire fitheid </vt:lpstr>
      <vt:lpstr>Handknijpkracht als functie van leeftijd</vt:lpstr>
      <vt:lpstr>Referentiewaarden op basis van grote  cohort studies</vt:lpstr>
      <vt:lpstr>Afname in handknijpkracht en risico op  ziekte en overleiden</vt:lpstr>
      <vt:lpstr>Enorme variatie tussen ras en cultuur</vt:lpstr>
      <vt:lpstr>Epigenetisceh veranderingen versnellen verourdering</vt:lpstr>
      <vt:lpstr>Bewegingsadvies voor fysieke en mentale fitheid om  gezond oud te worden?    </vt:lpstr>
      <vt:lpstr>6 maanden uithoudingstraining, 2 maanden jonger</vt:lpstr>
      <vt:lpstr>Kunnen voedingssupplenten het effect van  bewegen verbeteren</vt:lpstr>
      <vt:lpstr>Dream team VUvital tested Biological age based on  physical cognitive performance tests and body composition  </vt:lpstr>
      <vt:lpstr>Kan een BIO-COMPaSS een motivator en Kompas  zijn? Mooi idee, maar zitten er ook haken en ogen aan? </vt:lpstr>
      <vt:lpstr>Biologische leeftijd a wake-up call</vt:lpstr>
      <vt:lpstr>Vragen voor jullie?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rob ferwerda</dc:creator>
  <cp:lastModifiedBy>Jaspers, R.T. (Richard)</cp:lastModifiedBy>
  <cp:revision>192</cp:revision>
  <cp:lastPrinted>2025-10-06T21:10:53Z</cp:lastPrinted>
  <dcterms:created xsi:type="dcterms:W3CDTF">2019-04-29T12:45:01Z</dcterms:created>
  <dcterms:modified xsi:type="dcterms:W3CDTF">2025-11-07T09:48:04Z</dcterms:modified>
</cp:coreProperties>
</file>